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759-308A-4F2C-AACD-E208198FBFBE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C419-6ABC-4502-8CE5-27D46B7A696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759-308A-4F2C-AACD-E208198FBFBE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C419-6ABC-4502-8CE5-27D46B7A6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759-308A-4F2C-AACD-E208198FBFBE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C419-6ABC-4502-8CE5-27D46B7A6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759-308A-4F2C-AACD-E208198FBFBE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C419-6ABC-4502-8CE5-27D46B7A696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759-308A-4F2C-AACD-E208198FBFBE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C419-6ABC-4502-8CE5-27D46B7A6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759-308A-4F2C-AACD-E208198FBFBE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C419-6ABC-4502-8CE5-27D46B7A696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759-308A-4F2C-AACD-E208198FBFBE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C419-6ABC-4502-8CE5-27D46B7A696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759-308A-4F2C-AACD-E208198FBFBE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C419-6ABC-4502-8CE5-27D46B7A6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759-308A-4F2C-AACD-E208198FBFBE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C419-6ABC-4502-8CE5-27D46B7A6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759-308A-4F2C-AACD-E208198FBFBE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C419-6ABC-4502-8CE5-27D46B7A6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759-308A-4F2C-AACD-E208198FBFBE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C419-6ABC-4502-8CE5-27D46B7A696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54B759-308A-4F2C-AACD-E208198FBFBE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6CDC419-6ABC-4502-8CE5-27D46B7A696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3789041"/>
            <a:ext cx="5637010" cy="9361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26642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55576" y="1052736"/>
            <a:ext cx="7776864" cy="25757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all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</a:rPr>
              <a:t>Проект Хлеб всему голова</a:t>
            </a:r>
            <a:endParaRPr kumimoji="0" lang="ru-RU" sz="6000" b="0" i="0" u="none" strike="noStrike" kern="1200" cap="all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3632200"/>
            <a:ext cx="7160840" cy="948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</a:rPr>
              <a:t>Составила воспитатель ГБДОУ детский сад № 80 Попинова Татьяна Николаевна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19281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1170"/>
            <a:ext cx="3912096" cy="32758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81170"/>
            <a:ext cx="4392488" cy="32758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01007"/>
            <a:ext cx="3912096" cy="30689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356991"/>
            <a:ext cx="4392488" cy="321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76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0863"/>
            <a:ext cx="4061342" cy="35941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688" y="50863"/>
            <a:ext cx="4258351" cy="301809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88688" y="3244334"/>
            <a:ext cx="42583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Все начинается с зерна. Землю  пахали , сеяли зерно.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789041"/>
            <a:ext cx="4159191" cy="30474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688" y="4005064"/>
            <a:ext cx="4258351" cy="268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06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7504" y="188641"/>
            <a:ext cx="2952328" cy="10801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all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</a:rPr>
              <a:t>Как пашут,</a:t>
            </a:r>
            <a:r>
              <a:rPr kumimoji="0" lang="ru-RU" sz="2000" b="0" i="0" u="none" strike="noStrike" kern="1200" cap="all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</a:rPr>
              <a:t> сеют, убирают зерно.</a:t>
            </a:r>
            <a:endParaRPr kumimoji="0" lang="ru-RU" sz="2000" b="0" i="0" u="none" strike="noStrike" kern="1200" cap="all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56027"/>
            <a:ext cx="5471054" cy="28489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137524"/>
            <a:ext cx="4032448" cy="35318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137524"/>
            <a:ext cx="4534950" cy="3531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46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1"/>
            <a:ext cx="4056112" cy="28524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8641"/>
            <a:ext cx="4097084" cy="2304255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644008" y="2636912"/>
            <a:ext cx="4097084" cy="8083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all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</a:rPr>
              <a:t>Муку везут в пекарню: </a:t>
            </a:r>
            <a:endParaRPr kumimoji="0" lang="ru-RU" sz="4000" b="0" i="0" u="none" strike="noStrike" kern="1200" cap="all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33056"/>
            <a:ext cx="4056112" cy="2664296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79512" y="3041083"/>
            <a:ext cx="4056112" cy="891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all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</a:rPr>
              <a:t>И выпекают хлеб:</a:t>
            </a:r>
            <a:endParaRPr kumimoji="0" lang="ru-RU" sz="4000" b="0" i="0" u="none" strike="noStrike" kern="1200" cap="all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18754"/>
            <a:ext cx="4097084" cy="327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5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</TotalTime>
  <Words>42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дет-сад</dc:creator>
  <cp:lastModifiedBy>дет-сад</cp:lastModifiedBy>
  <cp:revision>3</cp:revision>
  <dcterms:created xsi:type="dcterms:W3CDTF">2019-04-17T09:57:09Z</dcterms:created>
  <dcterms:modified xsi:type="dcterms:W3CDTF">2019-04-17T10:21:29Z</dcterms:modified>
</cp:coreProperties>
</file>