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94" r:id="rId3"/>
    <p:sldId id="283" r:id="rId4"/>
    <p:sldId id="291" r:id="rId5"/>
    <p:sldId id="274" r:id="rId6"/>
    <p:sldId id="271" r:id="rId7"/>
    <p:sldId id="292" r:id="rId8"/>
    <p:sldId id="284" r:id="rId9"/>
    <p:sldId id="301" r:id="rId10"/>
    <p:sldId id="300" r:id="rId11"/>
    <p:sldId id="299" r:id="rId12"/>
    <p:sldId id="298" r:id="rId13"/>
    <p:sldId id="297" r:id="rId14"/>
    <p:sldId id="306" r:id="rId15"/>
    <p:sldId id="276" r:id="rId16"/>
    <p:sldId id="303" r:id="rId17"/>
    <p:sldId id="305" r:id="rId18"/>
    <p:sldId id="309" r:id="rId19"/>
    <p:sldId id="268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99"/>
    <a:srgbClr val="F935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C86E68-E92B-49C1-BE3E-6FAB612E133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AB735C-756F-4FF4-BF0C-C69C3649582C}">
      <dgm:prSet custT="1"/>
      <dgm:spPr>
        <a:solidFill>
          <a:srgbClr val="FFFF00"/>
        </a:solidFill>
      </dgm:spPr>
      <dgm:t>
        <a:bodyPr/>
        <a:lstStyle/>
        <a:p>
          <a:r>
            <a:rPr lang="ru-RU" sz="3200" dirty="0">
              <a:solidFill>
                <a:schemeClr val="tx1"/>
              </a:solidFill>
            </a:rPr>
            <a:t>Семья</a:t>
          </a:r>
        </a:p>
      </dgm:t>
    </dgm:pt>
    <dgm:pt modelId="{0CEF0A56-D955-41E3-890C-A0C4D0ADCBD2}" type="parTrans" cxnId="{0324F429-5A39-4502-8086-DE3A124F5696}">
      <dgm:prSet/>
      <dgm:spPr/>
      <dgm:t>
        <a:bodyPr/>
        <a:lstStyle/>
        <a:p>
          <a:endParaRPr lang="ru-RU"/>
        </a:p>
      </dgm:t>
    </dgm:pt>
    <dgm:pt modelId="{0FB59C9F-5C47-45FA-B672-52514A9E4049}" type="sibTrans" cxnId="{0324F429-5A39-4502-8086-DE3A124F5696}">
      <dgm:prSet/>
      <dgm:spPr/>
      <dgm:t>
        <a:bodyPr/>
        <a:lstStyle/>
        <a:p>
          <a:endParaRPr lang="ru-RU"/>
        </a:p>
      </dgm:t>
    </dgm:pt>
    <dgm:pt modelId="{4894F548-C88B-469E-9CB5-0A6D36AE23D0}">
      <dgm:prSet custT="1"/>
      <dgm:spPr>
        <a:solidFill>
          <a:srgbClr val="FFC000"/>
        </a:solidFill>
      </dgm:spPr>
      <dgm:t>
        <a:bodyPr/>
        <a:lstStyle/>
        <a:p>
          <a:r>
            <a:rPr lang="ru-RU" sz="3200" dirty="0">
              <a:solidFill>
                <a:schemeClr val="tx1"/>
              </a:solidFill>
            </a:rPr>
            <a:t>Больница</a:t>
          </a:r>
        </a:p>
      </dgm:t>
    </dgm:pt>
    <dgm:pt modelId="{9D8A55E0-A924-4B91-9549-2B9CDF1AE9BE}" type="parTrans" cxnId="{F603457A-B3EE-4DC4-90B5-8EADB8F6B810}">
      <dgm:prSet/>
      <dgm:spPr/>
      <dgm:t>
        <a:bodyPr/>
        <a:lstStyle/>
        <a:p>
          <a:endParaRPr lang="ru-RU"/>
        </a:p>
      </dgm:t>
    </dgm:pt>
    <dgm:pt modelId="{D9D35082-6790-4F09-A503-CFFC8ECF6D7C}" type="sibTrans" cxnId="{F603457A-B3EE-4DC4-90B5-8EADB8F6B810}">
      <dgm:prSet/>
      <dgm:spPr/>
      <dgm:t>
        <a:bodyPr/>
        <a:lstStyle/>
        <a:p>
          <a:endParaRPr lang="ru-RU"/>
        </a:p>
      </dgm:t>
    </dgm:pt>
    <dgm:pt modelId="{CFE766DA-127E-4922-802B-B840895D9193}">
      <dgm:prSet custT="1"/>
      <dgm:spPr>
        <a:solidFill>
          <a:schemeClr val="accent3"/>
        </a:solidFill>
      </dgm:spPr>
      <dgm:t>
        <a:bodyPr/>
        <a:lstStyle/>
        <a:p>
          <a:r>
            <a:rPr lang="ru-RU" sz="3200" dirty="0">
              <a:solidFill>
                <a:schemeClr val="tx1"/>
              </a:solidFill>
            </a:rPr>
            <a:t>Магазин</a:t>
          </a:r>
        </a:p>
      </dgm:t>
    </dgm:pt>
    <dgm:pt modelId="{E1695FCE-6A79-4F3A-8F9C-6C0E063E736C}" type="parTrans" cxnId="{33FE96E0-28F1-4AB0-BFA9-DB3836DC8B2A}">
      <dgm:prSet/>
      <dgm:spPr/>
      <dgm:t>
        <a:bodyPr/>
        <a:lstStyle/>
        <a:p>
          <a:endParaRPr lang="ru-RU"/>
        </a:p>
      </dgm:t>
    </dgm:pt>
    <dgm:pt modelId="{543FA5D6-8474-4453-819B-2731C41CBFD8}" type="sibTrans" cxnId="{33FE96E0-28F1-4AB0-BFA9-DB3836DC8B2A}">
      <dgm:prSet/>
      <dgm:spPr/>
      <dgm:t>
        <a:bodyPr/>
        <a:lstStyle/>
        <a:p>
          <a:endParaRPr lang="ru-RU"/>
        </a:p>
      </dgm:t>
    </dgm:pt>
    <dgm:pt modelId="{891F53BD-6D76-4D61-A196-59D8EBAAC71A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3200" dirty="0"/>
            <a:t>Инспектор ПДД</a:t>
          </a:r>
        </a:p>
      </dgm:t>
    </dgm:pt>
    <dgm:pt modelId="{216239CB-7847-48DB-B581-8C8490B28B29}" type="parTrans" cxnId="{786173DE-38F7-477F-8C91-83C79A0AEBDE}">
      <dgm:prSet/>
      <dgm:spPr/>
      <dgm:t>
        <a:bodyPr/>
        <a:lstStyle/>
        <a:p>
          <a:endParaRPr lang="ru-RU"/>
        </a:p>
      </dgm:t>
    </dgm:pt>
    <dgm:pt modelId="{FE19A75C-B313-4FF6-B214-B5E234ADD00A}" type="sibTrans" cxnId="{786173DE-38F7-477F-8C91-83C79A0AEBDE}">
      <dgm:prSet/>
      <dgm:spPr/>
      <dgm:t>
        <a:bodyPr/>
        <a:lstStyle/>
        <a:p>
          <a:endParaRPr lang="ru-RU"/>
        </a:p>
      </dgm:t>
    </dgm:pt>
    <dgm:pt modelId="{AC74CBC0-E9AD-4AE6-B3CD-44225F8EDF76}">
      <dgm:prSet custT="1"/>
      <dgm:spPr>
        <a:solidFill>
          <a:srgbClr val="002060"/>
        </a:solidFill>
      </dgm:spPr>
      <dgm:t>
        <a:bodyPr/>
        <a:lstStyle/>
        <a:p>
          <a:r>
            <a:rPr lang="ru-RU" sz="2000" dirty="0"/>
            <a:t>Парикмахерская</a:t>
          </a:r>
        </a:p>
      </dgm:t>
    </dgm:pt>
    <dgm:pt modelId="{A93D23A4-8F6C-4D27-9218-D650D7BDFE85}" type="parTrans" cxnId="{29400400-2286-4875-AD9B-0DCA7B5A39FF}">
      <dgm:prSet/>
      <dgm:spPr/>
      <dgm:t>
        <a:bodyPr/>
        <a:lstStyle/>
        <a:p>
          <a:endParaRPr lang="ru-RU"/>
        </a:p>
      </dgm:t>
    </dgm:pt>
    <dgm:pt modelId="{E164E1AD-974F-4783-9826-6A249B18F678}" type="sibTrans" cxnId="{29400400-2286-4875-AD9B-0DCA7B5A39FF}">
      <dgm:prSet/>
      <dgm:spPr/>
      <dgm:t>
        <a:bodyPr/>
        <a:lstStyle/>
        <a:p>
          <a:endParaRPr lang="ru-RU"/>
        </a:p>
      </dgm:t>
    </dgm:pt>
    <dgm:pt modelId="{FFF58585-54C3-4F28-AB1D-CFC56BC21FC4}">
      <dgm:prSet custT="1"/>
      <dgm:spPr>
        <a:solidFill>
          <a:srgbClr val="7030A0"/>
        </a:solidFill>
      </dgm:spPr>
      <dgm:t>
        <a:bodyPr/>
        <a:lstStyle/>
        <a:p>
          <a:r>
            <a:rPr lang="ru-RU" sz="3600" dirty="0"/>
            <a:t>Повар</a:t>
          </a:r>
        </a:p>
      </dgm:t>
    </dgm:pt>
    <dgm:pt modelId="{1954C050-4DCB-4280-91ED-EE3B19FE55E9}" type="parTrans" cxnId="{A41023F4-7D9C-4B50-8934-FC31FEEB0EA6}">
      <dgm:prSet/>
      <dgm:spPr/>
      <dgm:t>
        <a:bodyPr/>
        <a:lstStyle/>
        <a:p>
          <a:endParaRPr lang="ru-RU"/>
        </a:p>
      </dgm:t>
    </dgm:pt>
    <dgm:pt modelId="{5A7997D7-AF33-4499-8B57-0DFC9FC01ED6}" type="sibTrans" cxnId="{A41023F4-7D9C-4B50-8934-FC31FEEB0EA6}">
      <dgm:prSet/>
      <dgm:spPr/>
      <dgm:t>
        <a:bodyPr/>
        <a:lstStyle/>
        <a:p>
          <a:endParaRPr lang="ru-RU"/>
        </a:p>
      </dgm:t>
    </dgm:pt>
    <dgm:pt modelId="{3BEAC2B3-2D77-4FDD-8FE6-1939416C2618}">
      <dgm:prSet/>
      <dgm:spPr>
        <a:solidFill>
          <a:srgbClr val="F935AA"/>
        </a:solidFill>
      </dgm:spPr>
      <dgm:t>
        <a:bodyPr/>
        <a:lstStyle/>
        <a:p>
          <a:r>
            <a:rPr lang="ru-RU" dirty="0"/>
            <a:t>Школа</a:t>
          </a:r>
        </a:p>
      </dgm:t>
    </dgm:pt>
    <dgm:pt modelId="{0DF5BD92-2E24-44A9-864D-E42D4945F287}" type="parTrans" cxnId="{58D8D953-826F-40E3-8B88-63B65804CC11}">
      <dgm:prSet/>
      <dgm:spPr/>
      <dgm:t>
        <a:bodyPr/>
        <a:lstStyle/>
        <a:p>
          <a:endParaRPr lang="ru-RU"/>
        </a:p>
      </dgm:t>
    </dgm:pt>
    <dgm:pt modelId="{72D5549C-1B9B-481D-B37E-7061D7AB4DAB}" type="sibTrans" cxnId="{58D8D953-826F-40E3-8B88-63B65804CC11}">
      <dgm:prSet/>
      <dgm:spPr/>
      <dgm:t>
        <a:bodyPr/>
        <a:lstStyle/>
        <a:p>
          <a:endParaRPr lang="ru-RU"/>
        </a:p>
      </dgm:t>
    </dgm:pt>
    <dgm:pt modelId="{38A6FCD9-CAA0-4732-87BA-15777E301678}">
      <dgm:prSet/>
      <dgm:spPr>
        <a:solidFill>
          <a:srgbClr val="000099"/>
        </a:solidFill>
      </dgm:spPr>
      <dgm:t>
        <a:bodyPr/>
        <a:lstStyle/>
        <a:p>
          <a:r>
            <a:rPr lang="ru-RU" dirty="0"/>
            <a:t>Строители</a:t>
          </a:r>
        </a:p>
      </dgm:t>
    </dgm:pt>
    <dgm:pt modelId="{ED1686E3-4522-480B-8A79-992E7864FD0F}" type="parTrans" cxnId="{B28D1D54-3313-4004-BB39-CAACA8BB1F7B}">
      <dgm:prSet/>
      <dgm:spPr/>
      <dgm:t>
        <a:bodyPr/>
        <a:lstStyle/>
        <a:p>
          <a:endParaRPr lang="ru-RU"/>
        </a:p>
      </dgm:t>
    </dgm:pt>
    <dgm:pt modelId="{EA85B7A7-EB57-4F91-9049-DBDECAF746E1}" type="sibTrans" cxnId="{B28D1D54-3313-4004-BB39-CAACA8BB1F7B}">
      <dgm:prSet/>
      <dgm:spPr/>
      <dgm:t>
        <a:bodyPr/>
        <a:lstStyle/>
        <a:p>
          <a:endParaRPr lang="ru-RU"/>
        </a:p>
      </dgm:t>
    </dgm:pt>
    <dgm:pt modelId="{9BFB54BF-292F-4142-B0E6-B6516E5BAA61}">
      <dgm:prSet/>
      <dgm:spPr>
        <a:solidFill>
          <a:srgbClr val="000099"/>
        </a:solidFill>
      </dgm:spPr>
      <dgm:t>
        <a:bodyPr/>
        <a:lstStyle/>
        <a:p>
          <a:r>
            <a:rPr lang="ru-RU" dirty="0"/>
            <a:t>Зоопарк</a:t>
          </a:r>
        </a:p>
      </dgm:t>
    </dgm:pt>
    <dgm:pt modelId="{7950ADDA-9830-4F85-AC4A-121106086DD1}" type="parTrans" cxnId="{79EFAC63-03BF-4BE7-BD4E-58F187AF6797}">
      <dgm:prSet/>
      <dgm:spPr/>
      <dgm:t>
        <a:bodyPr/>
        <a:lstStyle/>
        <a:p>
          <a:endParaRPr lang="ru-RU"/>
        </a:p>
      </dgm:t>
    </dgm:pt>
    <dgm:pt modelId="{ED2DFE05-143E-4D89-A947-EAA594452457}" type="sibTrans" cxnId="{79EFAC63-03BF-4BE7-BD4E-58F187AF6797}">
      <dgm:prSet/>
      <dgm:spPr/>
      <dgm:t>
        <a:bodyPr/>
        <a:lstStyle/>
        <a:p>
          <a:endParaRPr lang="ru-RU"/>
        </a:p>
      </dgm:t>
    </dgm:pt>
    <dgm:pt modelId="{6EDA6152-082D-4BCF-A3D6-2F670099F955}" type="pres">
      <dgm:prSet presAssocID="{D8C86E68-E92B-49C1-BE3E-6FAB612E133C}" presName="diagram" presStyleCnt="0">
        <dgm:presLayoutVars>
          <dgm:dir/>
          <dgm:resizeHandles val="exact"/>
        </dgm:presLayoutVars>
      </dgm:prSet>
      <dgm:spPr/>
    </dgm:pt>
    <dgm:pt modelId="{9BDCD6C6-24EB-4AA0-A3F7-8FFC223BA04E}" type="pres">
      <dgm:prSet presAssocID="{BFAB735C-756F-4FF4-BF0C-C69C3649582C}" presName="node" presStyleLbl="node1" presStyleIdx="0" presStyleCnt="9" custLinFactX="100000" custLinFactY="100000" custLinFactNeighborX="119909" custLinFactNeighborY="131806">
        <dgm:presLayoutVars>
          <dgm:bulletEnabled val="1"/>
        </dgm:presLayoutVars>
      </dgm:prSet>
      <dgm:spPr/>
    </dgm:pt>
    <dgm:pt modelId="{ABEBB4DD-44C0-4232-AB69-10602E83487F}" type="pres">
      <dgm:prSet presAssocID="{0FB59C9F-5C47-45FA-B672-52514A9E4049}" presName="sibTrans" presStyleCnt="0"/>
      <dgm:spPr/>
    </dgm:pt>
    <dgm:pt modelId="{D2FFE8F1-C999-44D5-A311-7881658FF1B3}" type="pres">
      <dgm:prSet presAssocID="{4894F548-C88B-469E-9CB5-0A6D36AE23D0}" presName="node" presStyleLbl="node1" presStyleIdx="1" presStyleCnt="9">
        <dgm:presLayoutVars>
          <dgm:bulletEnabled val="1"/>
        </dgm:presLayoutVars>
      </dgm:prSet>
      <dgm:spPr/>
    </dgm:pt>
    <dgm:pt modelId="{149D834E-C6B0-421A-AA70-BE1037EDFD4C}" type="pres">
      <dgm:prSet presAssocID="{D9D35082-6790-4F09-A503-CFFC8ECF6D7C}" presName="sibTrans" presStyleCnt="0"/>
      <dgm:spPr/>
    </dgm:pt>
    <dgm:pt modelId="{CF5D1876-5252-4510-97E2-528FA034D975}" type="pres">
      <dgm:prSet presAssocID="{CFE766DA-127E-4922-802B-B840895D9193}" presName="node" presStyleLbl="node1" presStyleIdx="2" presStyleCnt="9">
        <dgm:presLayoutVars>
          <dgm:bulletEnabled val="1"/>
        </dgm:presLayoutVars>
      </dgm:prSet>
      <dgm:spPr/>
    </dgm:pt>
    <dgm:pt modelId="{C9871DC3-2FD2-4B7A-8325-2A938453B3BF}" type="pres">
      <dgm:prSet presAssocID="{543FA5D6-8474-4453-819B-2731C41CBFD8}" presName="sibTrans" presStyleCnt="0"/>
      <dgm:spPr/>
    </dgm:pt>
    <dgm:pt modelId="{EAE1C2FA-4FB1-453D-8039-52D118C296A2}" type="pres">
      <dgm:prSet presAssocID="{891F53BD-6D76-4D61-A196-59D8EBAAC71A}" presName="node" presStyleLbl="node1" presStyleIdx="3" presStyleCnt="9">
        <dgm:presLayoutVars>
          <dgm:bulletEnabled val="1"/>
        </dgm:presLayoutVars>
      </dgm:prSet>
      <dgm:spPr/>
    </dgm:pt>
    <dgm:pt modelId="{C3C83C14-C078-4840-B30C-D9417FD8434F}" type="pres">
      <dgm:prSet presAssocID="{FE19A75C-B313-4FF6-B214-B5E234ADD00A}" presName="sibTrans" presStyleCnt="0"/>
      <dgm:spPr/>
    </dgm:pt>
    <dgm:pt modelId="{963479E6-8CA1-429A-8E38-52EBD556FB8B}" type="pres">
      <dgm:prSet presAssocID="{AC74CBC0-E9AD-4AE6-B3CD-44225F8EDF76}" presName="node" presStyleLbl="node1" presStyleIdx="4" presStyleCnt="9">
        <dgm:presLayoutVars>
          <dgm:bulletEnabled val="1"/>
        </dgm:presLayoutVars>
      </dgm:prSet>
      <dgm:spPr/>
    </dgm:pt>
    <dgm:pt modelId="{2D53D318-C14E-4B75-BF61-4B33F2A4987B}" type="pres">
      <dgm:prSet presAssocID="{E164E1AD-974F-4783-9826-6A249B18F678}" presName="sibTrans" presStyleCnt="0"/>
      <dgm:spPr/>
    </dgm:pt>
    <dgm:pt modelId="{2549F396-5C0E-490E-A9CF-4B55D5A90AF7}" type="pres">
      <dgm:prSet presAssocID="{FFF58585-54C3-4F28-AB1D-CFC56BC21FC4}" presName="node" presStyleLbl="node1" presStyleIdx="5" presStyleCnt="9">
        <dgm:presLayoutVars>
          <dgm:bulletEnabled val="1"/>
        </dgm:presLayoutVars>
      </dgm:prSet>
      <dgm:spPr/>
    </dgm:pt>
    <dgm:pt modelId="{B47B2522-B323-4C51-ACE4-5BF676C80E69}" type="pres">
      <dgm:prSet presAssocID="{5A7997D7-AF33-4499-8B57-0DFC9FC01ED6}" presName="sibTrans" presStyleCnt="0"/>
      <dgm:spPr/>
    </dgm:pt>
    <dgm:pt modelId="{FDABB4EC-A089-45FE-A552-80AD05B5C8F3}" type="pres">
      <dgm:prSet presAssocID="{3BEAC2B3-2D77-4FDD-8FE6-1939416C2618}" presName="node" presStyleLbl="node1" presStyleIdx="6" presStyleCnt="9" custLinFactNeighborX="739" custLinFactNeighborY="-1453">
        <dgm:presLayoutVars>
          <dgm:bulletEnabled val="1"/>
        </dgm:presLayoutVars>
      </dgm:prSet>
      <dgm:spPr/>
    </dgm:pt>
    <dgm:pt modelId="{3408B27F-747E-4707-A1E1-799192C9A0D9}" type="pres">
      <dgm:prSet presAssocID="{72D5549C-1B9B-481D-B37E-7061D7AB4DAB}" presName="sibTrans" presStyleCnt="0"/>
      <dgm:spPr/>
    </dgm:pt>
    <dgm:pt modelId="{858A49FA-97A7-4BE7-94A7-3EAB12EE25CE}" type="pres">
      <dgm:prSet presAssocID="{38A6FCD9-CAA0-4732-87BA-15777E301678}" presName="node" presStyleLbl="node1" presStyleIdx="7" presStyleCnt="9" custLinFactNeighborX="1913" custLinFactNeighborY="-3511">
        <dgm:presLayoutVars>
          <dgm:bulletEnabled val="1"/>
        </dgm:presLayoutVars>
      </dgm:prSet>
      <dgm:spPr/>
    </dgm:pt>
    <dgm:pt modelId="{66B72C83-D9BA-473B-958B-8544273315FA}" type="pres">
      <dgm:prSet presAssocID="{EA85B7A7-EB57-4F91-9049-DBDECAF746E1}" presName="sibTrans" presStyleCnt="0"/>
      <dgm:spPr/>
    </dgm:pt>
    <dgm:pt modelId="{0CF11B89-2FBC-4D15-85CB-E003EAE68A1F}" type="pres">
      <dgm:prSet presAssocID="{9BFB54BF-292F-4142-B0E6-B6516E5BAA61}" presName="node" presStyleLbl="node1" presStyleIdx="8" presStyleCnt="9" custLinFactX="-100000" custLinFactY="-100000" custLinFactNeighborX="-119261" custLinFactNeighborY="-129679">
        <dgm:presLayoutVars>
          <dgm:bulletEnabled val="1"/>
        </dgm:presLayoutVars>
      </dgm:prSet>
      <dgm:spPr/>
    </dgm:pt>
  </dgm:ptLst>
  <dgm:cxnLst>
    <dgm:cxn modelId="{29400400-2286-4875-AD9B-0DCA7B5A39FF}" srcId="{D8C86E68-E92B-49C1-BE3E-6FAB612E133C}" destId="{AC74CBC0-E9AD-4AE6-B3CD-44225F8EDF76}" srcOrd="4" destOrd="0" parTransId="{A93D23A4-8F6C-4D27-9218-D650D7BDFE85}" sibTransId="{E164E1AD-974F-4783-9826-6A249B18F678}"/>
    <dgm:cxn modelId="{18CDCE0C-ACF8-4425-A020-93D63D25B730}" type="presOf" srcId="{38A6FCD9-CAA0-4732-87BA-15777E301678}" destId="{858A49FA-97A7-4BE7-94A7-3EAB12EE25CE}" srcOrd="0" destOrd="0" presId="urn:microsoft.com/office/officeart/2005/8/layout/default"/>
    <dgm:cxn modelId="{0324F429-5A39-4502-8086-DE3A124F5696}" srcId="{D8C86E68-E92B-49C1-BE3E-6FAB612E133C}" destId="{BFAB735C-756F-4FF4-BF0C-C69C3649582C}" srcOrd="0" destOrd="0" parTransId="{0CEF0A56-D955-41E3-890C-A0C4D0ADCBD2}" sibTransId="{0FB59C9F-5C47-45FA-B672-52514A9E4049}"/>
    <dgm:cxn modelId="{79EFAC63-03BF-4BE7-BD4E-58F187AF6797}" srcId="{D8C86E68-E92B-49C1-BE3E-6FAB612E133C}" destId="{9BFB54BF-292F-4142-B0E6-B6516E5BAA61}" srcOrd="8" destOrd="0" parTransId="{7950ADDA-9830-4F85-AC4A-121106086DD1}" sibTransId="{ED2DFE05-143E-4D89-A947-EAA594452457}"/>
    <dgm:cxn modelId="{06552F45-E7A1-4C85-9C89-4841C7138514}" type="presOf" srcId="{CFE766DA-127E-4922-802B-B840895D9193}" destId="{CF5D1876-5252-4510-97E2-528FA034D975}" srcOrd="0" destOrd="0" presId="urn:microsoft.com/office/officeart/2005/8/layout/default"/>
    <dgm:cxn modelId="{A98E9B4F-7C63-4C6B-9EDB-FC586BD3C771}" type="presOf" srcId="{9BFB54BF-292F-4142-B0E6-B6516E5BAA61}" destId="{0CF11B89-2FBC-4D15-85CB-E003EAE68A1F}" srcOrd="0" destOrd="0" presId="urn:microsoft.com/office/officeart/2005/8/layout/default"/>
    <dgm:cxn modelId="{58D8D953-826F-40E3-8B88-63B65804CC11}" srcId="{D8C86E68-E92B-49C1-BE3E-6FAB612E133C}" destId="{3BEAC2B3-2D77-4FDD-8FE6-1939416C2618}" srcOrd="6" destOrd="0" parTransId="{0DF5BD92-2E24-44A9-864D-E42D4945F287}" sibTransId="{72D5549C-1B9B-481D-B37E-7061D7AB4DAB}"/>
    <dgm:cxn modelId="{B28D1D54-3313-4004-BB39-CAACA8BB1F7B}" srcId="{D8C86E68-E92B-49C1-BE3E-6FAB612E133C}" destId="{38A6FCD9-CAA0-4732-87BA-15777E301678}" srcOrd="7" destOrd="0" parTransId="{ED1686E3-4522-480B-8A79-992E7864FD0F}" sibTransId="{EA85B7A7-EB57-4F91-9049-DBDECAF746E1}"/>
    <dgm:cxn modelId="{E4EE8B57-6555-4582-A2A1-B9B4AB3567FE}" type="presOf" srcId="{AC74CBC0-E9AD-4AE6-B3CD-44225F8EDF76}" destId="{963479E6-8CA1-429A-8E38-52EBD556FB8B}" srcOrd="0" destOrd="0" presId="urn:microsoft.com/office/officeart/2005/8/layout/default"/>
    <dgm:cxn modelId="{F603457A-B3EE-4DC4-90B5-8EADB8F6B810}" srcId="{D8C86E68-E92B-49C1-BE3E-6FAB612E133C}" destId="{4894F548-C88B-469E-9CB5-0A6D36AE23D0}" srcOrd="1" destOrd="0" parTransId="{9D8A55E0-A924-4B91-9549-2B9CDF1AE9BE}" sibTransId="{D9D35082-6790-4F09-A503-CFFC8ECF6D7C}"/>
    <dgm:cxn modelId="{7346DAA8-D147-4AA9-89BB-919014BB3834}" type="presOf" srcId="{BFAB735C-756F-4FF4-BF0C-C69C3649582C}" destId="{9BDCD6C6-24EB-4AA0-A3F7-8FFC223BA04E}" srcOrd="0" destOrd="0" presId="urn:microsoft.com/office/officeart/2005/8/layout/default"/>
    <dgm:cxn modelId="{8FBF0AAE-9063-48D1-8EED-0CA451FFCC93}" type="presOf" srcId="{891F53BD-6D76-4D61-A196-59D8EBAAC71A}" destId="{EAE1C2FA-4FB1-453D-8039-52D118C296A2}" srcOrd="0" destOrd="0" presId="urn:microsoft.com/office/officeart/2005/8/layout/default"/>
    <dgm:cxn modelId="{7A48C1C8-A974-42CD-9744-3029168559A6}" type="presOf" srcId="{4894F548-C88B-469E-9CB5-0A6D36AE23D0}" destId="{D2FFE8F1-C999-44D5-A311-7881658FF1B3}" srcOrd="0" destOrd="0" presId="urn:microsoft.com/office/officeart/2005/8/layout/default"/>
    <dgm:cxn modelId="{786173DE-38F7-477F-8C91-83C79A0AEBDE}" srcId="{D8C86E68-E92B-49C1-BE3E-6FAB612E133C}" destId="{891F53BD-6D76-4D61-A196-59D8EBAAC71A}" srcOrd="3" destOrd="0" parTransId="{216239CB-7847-48DB-B581-8C8490B28B29}" sibTransId="{FE19A75C-B313-4FF6-B214-B5E234ADD00A}"/>
    <dgm:cxn modelId="{33FE96E0-28F1-4AB0-BFA9-DB3836DC8B2A}" srcId="{D8C86E68-E92B-49C1-BE3E-6FAB612E133C}" destId="{CFE766DA-127E-4922-802B-B840895D9193}" srcOrd="2" destOrd="0" parTransId="{E1695FCE-6A79-4F3A-8F9C-6C0E063E736C}" sibTransId="{543FA5D6-8474-4453-819B-2731C41CBFD8}"/>
    <dgm:cxn modelId="{12BD62EA-D5E7-4450-9DB1-B843DEC031CB}" type="presOf" srcId="{3BEAC2B3-2D77-4FDD-8FE6-1939416C2618}" destId="{FDABB4EC-A089-45FE-A552-80AD05B5C8F3}" srcOrd="0" destOrd="0" presId="urn:microsoft.com/office/officeart/2005/8/layout/default"/>
    <dgm:cxn modelId="{A41023F4-7D9C-4B50-8934-FC31FEEB0EA6}" srcId="{D8C86E68-E92B-49C1-BE3E-6FAB612E133C}" destId="{FFF58585-54C3-4F28-AB1D-CFC56BC21FC4}" srcOrd="5" destOrd="0" parTransId="{1954C050-4DCB-4280-91ED-EE3B19FE55E9}" sibTransId="{5A7997D7-AF33-4499-8B57-0DFC9FC01ED6}"/>
    <dgm:cxn modelId="{17EB65F5-13D9-49D2-AC1D-EBD58BA4CCB8}" type="presOf" srcId="{D8C86E68-E92B-49C1-BE3E-6FAB612E133C}" destId="{6EDA6152-082D-4BCF-A3D6-2F670099F955}" srcOrd="0" destOrd="0" presId="urn:microsoft.com/office/officeart/2005/8/layout/default"/>
    <dgm:cxn modelId="{4E2447FF-D51A-48FE-AA33-EE5E047E47AD}" type="presOf" srcId="{FFF58585-54C3-4F28-AB1D-CFC56BC21FC4}" destId="{2549F396-5C0E-490E-A9CF-4B55D5A90AF7}" srcOrd="0" destOrd="0" presId="urn:microsoft.com/office/officeart/2005/8/layout/default"/>
    <dgm:cxn modelId="{9EF6174E-2C8E-4E1C-A792-A339CCA98F15}" type="presParOf" srcId="{6EDA6152-082D-4BCF-A3D6-2F670099F955}" destId="{9BDCD6C6-24EB-4AA0-A3F7-8FFC223BA04E}" srcOrd="0" destOrd="0" presId="urn:microsoft.com/office/officeart/2005/8/layout/default"/>
    <dgm:cxn modelId="{D62DF725-D849-4944-A81B-13756569B9F6}" type="presParOf" srcId="{6EDA6152-082D-4BCF-A3D6-2F670099F955}" destId="{ABEBB4DD-44C0-4232-AB69-10602E83487F}" srcOrd="1" destOrd="0" presId="urn:microsoft.com/office/officeart/2005/8/layout/default"/>
    <dgm:cxn modelId="{45BCBFEB-FE26-482E-9675-F7DF94714160}" type="presParOf" srcId="{6EDA6152-082D-4BCF-A3D6-2F670099F955}" destId="{D2FFE8F1-C999-44D5-A311-7881658FF1B3}" srcOrd="2" destOrd="0" presId="urn:microsoft.com/office/officeart/2005/8/layout/default"/>
    <dgm:cxn modelId="{85E278AB-DC0B-475D-8E1D-2442C04C8340}" type="presParOf" srcId="{6EDA6152-082D-4BCF-A3D6-2F670099F955}" destId="{149D834E-C6B0-421A-AA70-BE1037EDFD4C}" srcOrd="3" destOrd="0" presId="urn:microsoft.com/office/officeart/2005/8/layout/default"/>
    <dgm:cxn modelId="{171AC4B4-0897-49A4-B889-A2C03BCBDFF6}" type="presParOf" srcId="{6EDA6152-082D-4BCF-A3D6-2F670099F955}" destId="{CF5D1876-5252-4510-97E2-528FA034D975}" srcOrd="4" destOrd="0" presId="urn:microsoft.com/office/officeart/2005/8/layout/default"/>
    <dgm:cxn modelId="{8BE1B0F3-91C2-4315-A365-7DB406B4DF9C}" type="presParOf" srcId="{6EDA6152-082D-4BCF-A3D6-2F670099F955}" destId="{C9871DC3-2FD2-4B7A-8325-2A938453B3BF}" srcOrd="5" destOrd="0" presId="urn:microsoft.com/office/officeart/2005/8/layout/default"/>
    <dgm:cxn modelId="{8A48B995-7975-4B54-A5B5-6CB3C048FACE}" type="presParOf" srcId="{6EDA6152-082D-4BCF-A3D6-2F670099F955}" destId="{EAE1C2FA-4FB1-453D-8039-52D118C296A2}" srcOrd="6" destOrd="0" presId="urn:microsoft.com/office/officeart/2005/8/layout/default"/>
    <dgm:cxn modelId="{06F75133-8CE6-4B80-BFE1-9595452ED76B}" type="presParOf" srcId="{6EDA6152-082D-4BCF-A3D6-2F670099F955}" destId="{C3C83C14-C078-4840-B30C-D9417FD8434F}" srcOrd="7" destOrd="0" presId="urn:microsoft.com/office/officeart/2005/8/layout/default"/>
    <dgm:cxn modelId="{52C6BBA5-FDC4-4031-A1CC-7D8887F7684F}" type="presParOf" srcId="{6EDA6152-082D-4BCF-A3D6-2F670099F955}" destId="{963479E6-8CA1-429A-8E38-52EBD556FB8B}" srcOrd="8" destOrd="0" presId="urn:microsoft.com/office/officeart/2005/8/layout/default"/>
    <dgm:cxn modelId="{9C0CECC7-D7B2-40F3-B89E-D0B38E174C83}" type="presParOf" srcId="{6EDA6152-082D-4BCF-A3D6-2F670099F955}" destId="{2D53D318-C14E-4B75-BF61-4B33F2A4987B}" srcOrd="9" destOrd="0" presId="urn:microsoft.com/office/officeart/2005/8/layout/default"/>
    <dgm:cxn modelId="{FCCE713F-A805-4D01-A774-3B838DD993CE}" type="presParOf" srcId="{6EDA6152-082D-4BCF-A3D6-2F670099F955}" destId="{2549F396-5C0E-490E-A9CF-4B55D5A90AF7}" srcOrd="10" destOrd="0" presId="urn:microsoft.com/office/officeart/2005/8/layout/default"/>
    <dgm:cxn modelId="{7C9A5AF7-416F-4B02-A1EA-E9299DD7FE5E}" type="presParOf" srcId="{6EDA6152-082D-4BCF-A3D6-2F670099F955}" destId="{B47B2522-B323-4C51-ACE4-5BF676C80E69}" srcOrd="11" destOrd="0" presId="urn:microsoft.com/office/officeart/2005/8/layout/default"/>
    <dgm:cxn modelId="{8DDC8E78-798F-4566-BD9D-BE885C0B171C}" type="presParOf" srcId="{6EDA6152-082D-4BCF-A3D6-2F670099F955}" destId="{FDABB4EC-A089-45FE-A552-80AD05B5C8F3}" srcOrd="12" destOrd="0" presId="urn:microsoft.com/office/officeart/2005/8/layout/default"/>
    <dgm:cxn modelId="{B0E74415-9ADC-40DD-931F-EFFD2920C5AD}" type="presParOf" srcId="{6EDA6152-082D-4BCF-A3D6-2F670099F955}" destId="{3408B27F-747E-4707-A1E1-799192C9A0D9}" srcOrd="13" destOrd="0" presId="urn:microsoft.com/office/officeart/2005/8/layout/default"/>
    <dgm:cxn modelId="{BC37BBD3-AFAB-4E95-B14F-00341836D426}" type="presParOf" srcId="{6EDA6152-082D-4BCF-A3D6-2F670099F955}" destId="{858A49FA-97A7-4BE7-94A7-3EAB12EE25CE}" srcOrd="14" destOrd="0" presId="urn:microsoft.com/office/officeart/2005/8/layout/default"/>
    <dgm:cxn modelId="{8BE6BA0E-7624-46BE-BAA5-F4BAFD218009}" type="presParOf" srcId="{6EDA6152-082D-4BCF-A3D6-2F670099F955}" destId="{66B72C83-D9BA-473B-958B-8544273315FA}" srcOrd="15" destOrd="0" presId="urn:microsoft.com/office/officeart/2005/8/layout/default"/>
    <dgm:cxn modelId="{E12F858B-6A2A-4CAA-B3AE-015E8B6AC701}" type="presParOf" srcId="{6EDA6152-082D-4BCF-A3D6-2F670099F955}" destId="{0CF11B89-2FBC-4D15-85CB-E003EAE68A1F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CD6C6-24EB-4AA0-A3F7-8FFC223BA04E}">
      <dsp:nvSpPr>
        <dsp:cNvPr id="0" name=""/>
        <dsp:cNvSpPr/>
      </dsp:nvSpPr>
      <dsp:spPr>
        <a:xfrm>
          <a:off x="5246560" y="3154271"/>
          <a:ext cx="2266986" cy="1360191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</a:rPr>
            <a:t>Семья</a:t>
          </a:r>
        </a:p>
      </dsp:txBody>
      <dsp:txXfrm>
        <a:off x="5246560" y="3154271"/>
        <a:ext cx="2266986" cy="1360191"/>
      </dsp:txXfrm>
    </dsp:sp>
    <dsp:sp modelId="{D2FFE8F1-C999-44D5-A311-7881658FF1B3}">
      <dsp:nvSpPr>
        <dsp:cNvPr id="0" name=""/>
        <dsp:cNvSpPr/>
      </dsp:nvSpPr>
      <dsp:spPr>
        <a:xfrm>
          <a:off x="2754938" y="1265"/>
          <a:ext cx="2266986" cy="1360191"/>
        </a:xfrm>
        <a:prstGeom prst="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</a:rPr>
            <a:t>Больница</a:t>
          </a:r>
        </a:p>
      </dsp:txBody>
      <dsp:txXfrm>
        <a:off x="2754938" y="1265"/>
        <a:ext cx="2266986" cy="1360191"/>
      </dsp:txXfrm>
    </dsp:sp>
    <dsp:sp modelId="{CF5D1876-5252-4510-97E2-528FA034D975}">
      <dsp:nvSpPr>
        <dsp:cNvPr id="0" name=""/>
        <dsp:cNvSpPr/>
      </dsp:nvSpPr>
      <dsp:spPr>
        <a:xfrm>
          <a:off x="5248623" y="1265"/>
          <a:ext cx="2266986" cy="1360191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</a:rPr>
            <a:t>Магазин</a:t>
          </a:r>
        </a:p>
      </dsp:txBody>
      <dsp:txXfrm>
        <a:off x="5248623" y="1265"/>
        <a:ext cx="2266986" cy="1360191"/>
      </dsp:txXfrm>
    </dsp:sp>
    <dsp:sp modelId="{EAE1C2FA-4FB1-453D-8039-52D118C296A2}">
      <dsp:nvSpPr>
        <dsp:cNvPr id="0" name=""/>
        <dsp:cNvSpPr/>
      </dsp:nvSpPr>
      <dsp:spPr>
        <a:xfrm>
          <a:off x="261254" y="1588156"/>
          <a:ext cx="2266986" cy="1360191"/>
        </a:xfrm>
        <a:prstGeom prst="rect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Инспектор ПДД</a:t>
          </a:r>
        </a:p>
      </dsp:txBody>
      <dsp:txXfrm>
        <a:off x="261254" y="1588156"/>
        <a:ext cx="2266986" cy="1360191"/>
      </dsp:txXfrm>
    </dsp:sp>
    <dsp:sp modelId="{963479E6-8CA1-429A-8E38-52EBD556FB8B}">
      <dsp:nvSpPr>
        <dsp:cNvPr id="0" name=""/>
        <dsp:cNvSpPr/>
      </dsp:nvSpPr>
      <dsp:spPr>
        <a:xfrm>
          <a:off x="2754938" y="1588156"/>
          <a:ext cx="2266986" cy="1360191"/>
        </a:xfrm>
        <a:prstGeom prst="rect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Парикмахерская</a:t>
          </a:r>
        </a:p>
      </dsp:txBody>
      <dsp:txXfrm>
        <a:off x="2754938" y="1588156"/>
        <a:ext cx="2266986" cy="1360191"/>
      </dsp:txXfrm>
    </dsp:sp>
    <dsp:sp modelId="{2549F396-5C0E-490E-A9CF-4B55D5A90AF7}">
      <dsp:nvSpPr>
        <dsp:cNvPr id="0" name=""/>
        <dsp:cNvSpPr/>
      </dsp:nvSpPr>
      <dsp:spPr>
        <a:xfrm>
          <a:off x="5248623" y="1588156"/>
          <a:ext cx="2266986" cy="1360191"/>
        </a:xfrm>
        <a:prstGeom prst="rect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/>
            <a:t>Повар</a:t>
          </a:r>
        </a:p>
      </dsp:txBody>
      <dsp:txXfrm>
        <a:off x="5248623" y="1588156"/>
        <a:ext cx="2266986" cy="1360191"/>
      </dsp:txXfrm>
    </dsp:sp>
    <dsp:sp modelId="{FDABB4EC-A089-45FE-A552-80AD05B5C8F3}">
      <dsp:nvSpPr>
        <dsp:cNvPr id="0" name=""/>
        <dsp:cNvSpPr/>
      </dsp:nvSpPr>
      <dsp:spPr>
        <a:xfrm>
          <a:off x="278007" y="3155282"/>
          <a:ext cx="2266986" cy="1360191"/>
        </a:xfrm>
        <a:prstGeom prst="rect">
          <a:avLst/>
        </a:prstGeom>
        <a:solidFill>
          <a:srgbClr val="F935A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/>
            <a:t>Школа</a:t>
          </a:r>
        </a:p>
      </dsp:txBody>
      <dsp:txXfrm>
        <a:off x="278007" y="3155282"/>
        <a:ext cx="2266986" cy="1360191"/>
      </dsp:txXfrm>
    </dsp:sp>
    <dsp:sp modelId="{858A49FA-97A7-4BE7-94A7-3EAB12EE25CE}">
      <dsp:nvSpPr>
        <dsp:cNvPr id="0" name=""/>
        <dsp:cNvSpPr/>
      </dsp:nvSpPr>
      <dsp:spPr>
        <a:xfrm>
          <a:off x="2798306" y="3127290"/>
          <a:ext cx="2266986" cy="1360191"/>
        </a:xfrm>
        <a:prstGeom prst="rect">
          <a:avLst/>
        </a:prstGeom>
        <a:solidFill>
          <a:srgbClr val="000099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/>
            <a:t>Строители</a:t>
          </a:r>
        </a:p>
      </dsp:txBody>
      <dsp:txXfrm>
        <a:off x="2798306" y="3127290"/>
        <a:ext cx="2266986" cy="1360191"/>
      </dsp:txXfrm>
    </dsp:sp>
    <dsp:sp modelId="{0CF11B89-2FBC-4D15-85CB-E003EAE68A1F}">
      <dsp:nvSpPr>
        <dsp:cNvPr id="0" name=""/>
        <dsp:cNvSpPr/>
      </dsp:nvSpPr>
      <dsp:spPr>
        <a:xfrm>
          <a:off x="278007" y="50971"/>
          <a:ext cx="2266986" cy="1360191"/>
        </a:xfrm>
        <a:prstGeom prst="rect">
          <a:avLst/>
        </a:prstGeom>
        <a:solidFill>
          <a:srgbClr val="000099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/>
            <a:t>Зоопарк</a:t>
          </a:r>
        </a:p>
      </dsp:txBody>
      <dsp:txXfrm>
        <a:off x="278007" y="50971"/>
        <a:ext cx="2266986" cy="1360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9B45B-2B57-4EA8-9F96-FBA3AF135825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38528-22E2-4FEC-8286-8646ED47F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70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/>
              <a:t> действий </a:t>
            </a:r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738799-475D-441A-81B1-C853308C407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nachalo4ka.ru/den-zashhityi-detey-materialyi-dlya-stsenariya-prazdnika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kira-scrap.ru/dir/prazdniki/schariki/113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Социализация </a:t>
            </a:r>
            <a:b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детей среднего дошкольного возраста через</a:t>
            </a:r>
            <a:b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сюжетно-ролевую игру</a:t>
            </a:r>
            <a:b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4DBC963-6BF2-CDE6-BC27-04E68D66E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552" y="395335"/>
            <a:ext cx="8352927" cy="576064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МБДОУ «Красносельский детский сад «Тургай» комбинированного вида</a:t>
            </a:r>
          </a:p>
          <a:p>
            <a:r>
              <a:rPr lang="ru-RU" dirty="0">
                <a:solidFill>
                  <a:schemeClr val="tx1"/>
                </a:solidFill>
              </a:rPr>
              <a:t>Высокогорского муниципального района РТ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2AE8E-6337-441A-BE4E-024163738E44}"/>
              </a:ext>
            </a:extLst>
          </p:cNvPr>
          <p:cNvSpPr txBox="1"/>
          <p:nvPr/>
        </p:nvSpPr>
        <p:spPr>
          <a:xfrm>
            <a:off x="6156176" y="5877272"/>
            <a:ext cx="547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Якупова Г.Н.</a:t>
            </a:r>
          </a:p>
        </p:txBody>
      </p:sp>
    </p:spTree>
    <p:extLst>
      <p:ext uri="{BB962C8B-B14F-4D97-AF65-F5344CB8AC3E}">
        <p14:creationId xmlns:p14="http://schemas.microsoft.com/office/powerpoint/2010/main" val="3874353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147DF97A-1791-1497-A36F-7A93634C5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540" y="908720"/>
            <a:ext cx="8280920" cy="1235624"/>
          </a:xfrm>
        </p:spPr>
        <p:txBody>
          <a:bodyPr>
            <a:normAutofit/>
          </a:bodyPr>
          <a:lstStyle/>
          <a:p>
            <a:r>
              <a:rPr lang="ru-RU" dirty="0"/>
              <a:t>Цель: уточнять и расширять словарь по теме «магазин», учить детей умению обращаться к продавцу, воспитывать культуру общения.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BFE5EFB-AC80-5ACD-FF0E-397B9AF83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5760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Магазин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175C48-EC5F-745A-BA5E-B8EC0D5EE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44344"/>
            <a:ext cx="6552728" cy="467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86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27F1BA52-B56D-E3E5-B965-7A9BBA311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36712"/>
            <a:ext cx="4623966" cy="2304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1800" b="1" u="sng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со строительными профессиями, обратить внимание на роль техники, облегчающей труд строителей, научить детей сооружать постройку несложной конструкции, воспитать дружеские взаимоотношения в коллективе, расширить знания детей об особенностях труда строителей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0B28653-E14A-5ABA-5B08-6328BC685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Строители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39E696-F863-8E32-9C53-6796B2F218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08920"/>
            <a:ext cx="5052053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71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16A61AB3-FB4F-F205-9877-C79ECE753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4166" y="1052736"/>
            <a:ext cx="4572000" cy="15784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1800" b="1" kern="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Цель: </a:t>
            </a:r>
            <a:r>
              <a:rPr lang="ru-RU" sz="1800" kern="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познакомить детей с профессией парикмахера, воспитывать культуру общения.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1CB1242-A04B-FB9D-122B-73E4D3CC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784" y="338328"/>
            <a:ext cx="6059016" cy="6424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Парикмахерская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3919AF-F88A-E4DC-41CD-2E74A1A4D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687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91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7C0EE-E526-189F-F954-2178BBA5D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032" y="-99392"/>
            <a:ext cx="3379305" cy="82068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Семья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B170B3-2D6D-214C-316D-B1BBF6092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4009" y="620688"/>
            <a:ext cx="4009931" cy="1888233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коллективном ведении хозяйства, семейном бюджете, о семейных взаимоотношениях, совместных досугах, воспитывать любовь, доброжелательное, заботливое отношение к членам семьи, интерес к их деятельности.</a:t>
            </a: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F888AD-F232-9F05-7CC9-CA24914A94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76160"/>
            <a:ext cx="5292080" cy="39690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88F0730-F528-C491-B6B0-F6D41581FB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29436"/>
            <a:ext cx="4211960" cy="31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33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4E19F5-5092-46DC-1E75-4C14E60877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511" y="1844824"/>
            <a:ext cx="5840558" cy="4380419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C8E00F2-F96F-4265-5798-F7F0BEB2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4601633" cy="12527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Театрализованная игра</a:t>
            </a:r>
          </a:p>
        </p:txBody>
      </p:sp>
    </p:spTree>
    <p:extLst>
      <p:ext uri="{BB962C8B-B14F-4D97-AF65-F5344CB8AC3E}">
        <p14:creationId xmlns:p14="http://schemas.microsoft.com/office/powerpoint/2010/main" val="1011671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17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Взаимодействие с семьей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11F5B9-6033-8675-D0B9-BFC8DD7AAD5A}"/>
              </a:ext>
            </a:extLst>
          </p:cNvPr>
          <p:cNvSpPr txBox="1"/>
          <p:nvPr/>
        </p:nvSpPr>
        <p:spPr>
          <a:xfrm>
            <a:off x="539552" y="1997839"/>
            <a:ext cx="822960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Привлечение родителей к изготовлению игрушек, атрибутов к сюжетно-ролевым играм.</a:t>
            </a:r>
          </a:p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Групповые и индивидуальные консультации.</a:t>
            </a:r>
          </a:p>
          <a:p>
            <a:pPr marL="457200" indent="-457200">
              <a:buFontTx/>
              <a:buChar char="-"/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уголков для родителей.</a:t>
            </a:r>
          </a:p>
          <a:p>
            <a:pPr marL="457200" indent="-457200">
              <a:buFontTx/>
              <a:buChar char="-"/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Папка-передвижка.</a:t>
            </a:r>
          </a:p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Анкетирование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261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C3D70-BCE2-7EE4-7C81-45860298A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Играем дома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1C80C6-C519-EC86-B4E6-8A3D7B77D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3456384" cy="518660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C7DA24-0549-05AD-D1BC-62E68B529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88840"/>
            <a:ext cx="3579862" cy="47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45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FABB72-D651-6294-55A0-4DBE0A0A4D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0688"/>
            <a:ext cx="36724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A55DBE-F3E9-B061-6DBD-14164F0A31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0629"/>
            <a:ext cx="2808312" cy="609674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5AF4C48-F033-5926-345A-261D2B334A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8640"/>
            <a:ext cx="2865518" cy="58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08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872067" y="332656"/>
            <a:ext cx="7543800" cy="938213"/>
          </a:xfrm>
        </p:spPr>
        <p:txBody>
          <a:bodyPr/>
          <a:lstStyle/>
          <a:p>
            <a:pPr eaLnBrk="1" hangingPunct="1"/>
            <a:r>
              <a:rPr lang="ru-RU" sz="4000" b="1" dirty="0">
                <a:solidFill>
                  <a:srgbClr val="FF0000"/>
                </a:solidFill>
              </a:rPr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 fontScale="92500"/>
          </a:bodyPr>
          <a:lstStyle/>
          <a:p>
            <a:pPr marL="0" indent="36195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Изучив и проделав работу  за год, я пришла к  выводу, что игра для ребенка - форма организации жизни детей, средство всестороннего развития, которое  отражает окружающую деятельность. Дошкольник вносит в игру выдумку, фантазии, поэтому в игре переплетаются реальность и вымысел. От правильного руководства игрой , от своевременного обогащения сюжетно-ролевых игр, зависит успех выполнения игровых действий, умение  детьми жить в едином коллективе, развитие кругозора, речи </a:t>
            </a:r>
            <a:r>
              <a:rPr lang="ru-RU"/>
              <a:t>детей.</a:t>
            </a:r>
          </a:p>
          <a:p>
            <a:pPr marL="0" indent="36195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/>
              <a:t> </a:t>
            </a:r>
            <a:r>
              <a:rPr lang="ru-RU" dirty="0"/>
              <a:t>Таким  образом, проделанная мною работа  окажет благоприятное  воздействие на развитие человеческих, социальных чувств у ребенка.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A78755-6ED0-4B16-ADEB-77686064703E}"/>
              </a:ext>
            </a:extLst>
          </p:cNvPr>
          <p:cNvSpPr txBox="1"/>
          <p:nvPr/>
        </p:nvSpPr>
        <p:spPr>
          <a:xfrm>
            <a:off x="395536" y="404664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Игра </a:t>
            </a:r>
            <a: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  <a:t>– наиболее эффективная форма социализации ребенка, где закладываются основы будущей личности. Дошкольный возраст – это период начальной социализации.</a:t>
            </a:r>
          </a:p>
          <a:p>
            <a:pPr algn="ctr"/>
            <a:endParaRPr lang="ru-RU" sz="2400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endParaRPr lang="ru-RU" sz="20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0816A2-B17F-528B-FA8A-07CC21FCA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67" y="2128900"/>
            <a:ext cx="6305466" cy="47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86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D69C1A-2530-45AA-9DBA-C840CB784F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44262"/>
            <a:ext cx="9144000" cy="676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C8BD0B-B5CC-4B84-8819-98139E11F761}"/>
              </a:ext>
            </a:extLst>
          </p:cNvPr>
          <p:cNvSpPr txBox="1"/>
          <p:nvPr/>
        </p:nvSpPr>
        <p:spPr>
          <a:xfrm>
            <a:off x="1259632" y="1988840"/>
            <a:ext cx="6768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99"/>
                </a:solidFill>
              </a:rPr>
              <a:t>                       </a:t>
            </a:r>
            <a:r>
              <a:rPr lang="ru-RU" sz="8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r>
              <a:rPr lang="ru-RU" sz="8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392546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27BBAB7-606D-F35E-7DAA-9377887A00CA}"/>
              </a:ext>
            </a:extLst>
          </p:cNvPr>
          <p:cNvSpPr txBox="1"/>
          <p:nvPr/>
        </p:nvSpPr>
        <p:spPr>
          <a:xfrm>
            <a:off x="467544" y="548680"/>
            <a:ext cx="8208912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Цель: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Создание условий для социализации дошкольников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через сюжетно-ролевую игру.</a:t>
            </a:r>
          </a:p>
          <a:p>
            <a:endParaRPr lang="ru-RU" dirty="0"/>
          </a:p>
          <a:p>
            <a:r>
              <a:rPr lang="ru-RU" sz="2400" b="1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-Развивать содержание игр, отражающих социальную действительность.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-Воспитывать нравственные чувства, дружеские взаимоотношения.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 сознательно относиться к соблюдению правил ролевого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5824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9CF1F-1360-406A-9858-A654817D4AA0}"/>
              </a:ext>
            </a:extLst>
          </p:cNvPr>
          <p:cNvSpPr txBox="1"/>
          <p:nvPr/>
        </p:nvSpPr>
        <p:spPr>
          <a:xfrm>
            <a:off x="683568" y="671663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Базовая картотека игр: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69EA317C-F595-4D2F-8289-1051DE5B66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9778847"/>
              </p:ext>
            </p:extLst>
          </p:nvPr>
        </p:nvGraphicFramePr>
        <p:xfrm>
          <a:off x="693585" y="1649833"/>
          <a:ext cx="77768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999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2194" y="0"/>
            <a:ext cx="3803915" cy="107410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430867" y="1074109"/>
            <a:ext cx="5605629" cy="1166049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реализовывать и развивать сюжет игры. Закрепить знания названий машин, правил поведения на улице и в общественном транспорте.</a:t>
            </a:r>
          </a:p>
          <a:p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C3260A6-DCBF-A357-C94C-DBBDC8544F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14" y="2157142"/>
            <a:ext cx="5403310" cy="405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4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78607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95936" y="1124745"/>
            <a:ext cx="4898587" cy="177339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уходу за больными и пользованию медицинскими инструментами, воспитывать в детях внимательность, чуткость.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профессии врача.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E0194D-C498-820B-A126-CB680C8FEE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291830" cy="43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5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6C7F7E-9533-B1E9-EA4E-70131809E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6339" y="0"/>
            <a:ext cx="3232043" cy="89269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Зоопарк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52B9A8-0F6D-8AAD-F0FA-5319A26CEF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85589" y="979790"/>
            <a:ext cx="3728594" cy="208823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 животных, их повадках, образе жизни, питании, воспитывать любовь, гуманное отношение к животным, расширить словарный запас детей.</a:t>
            </a:r>
            <a:endParaRPr lang="ru-RU" sz="1800" kern="1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D37855-4D34-430E-FC6C-5CDEE5540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35" y="2420888"/>
            <a:ext cx="5508104" cy="413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38BE7-1BE4-6852-8599-C48E0B4AF0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5816" y="30020"/>
            <a:ext cx="3094112" cy="89269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Повар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50F542-774B-7C9D-4440-89B984F74B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504" y="1081336"/>
            <a:ext cx="8856984" cy="1241151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Цель:</a:t>
            </a:r>
            <a:r>
              <a:rPr lang="ru-RU" dirty="0">
                <a:solidFill>
                  <a:srgbClr val="7030A0"/>
                </a:solidFill>
              </a:rPr>
              <a:t>  дать представление о профессии повара, предметах необходимых для работы. Воспитывать уважение к труду взрослых.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D7A0BF-C543-F82B-746B-541F93A7C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88840"/>
            <a:ext cx="3057805" cy="407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09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53B2DF4-DB68-781A-8BF6-5D440A5DA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960" y="1052736"/>
            <a:ext cx="4932040" cy="1800200"/>
          </a:xfrm>
        </p:spPr>
        <p:txBody>
          <a:bodyPr>
            <a:normAutofit fontScale="62500" lnSpcReduction="20000"/>
          </a:bodyPr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900" b="1" u="sng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900" b="1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9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уточнить знания детей о том, чем занимаются в школе, какие бывают уроки, чему учит учитель, воспитать желание учиться в школе, </a:t>
            </a:r>
            <a:r>
              <a:rPr lang="ru-RU" sz="2900" u="sng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уважение к труду</a:t>
            </a:r>
            <a:r>
              <a:rPr lang="ru-RU" sz="2900" kern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kern="1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6C3514D-3B34-6FAC-18F9-EA3D56662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3928" y="260648"/>
            <a:ext cx="4464496" cy="5703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Школа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B3DB3D-A263-6952-D6E4-7C8722FD46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90" y="1460782"/>
            <a:ext cx="3248269" cy="433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64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883</TotalTime>
  <Words>498</Words>
  <Application>Microsoft Office PowerPoint</Application>
  <PresentationFormat>Экран (4:3)</PresentationFormat>
  <Paragraphs>57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Candara</vt:lpstr>
      <vt:lpstr>Symbol</vt:lpstr>
      <vt:lpstr>Times New Roman</vt:lpstr>
      <vt:lpstr>Wingdings 2</vt:lpstr>
      <vt:lpstr>Волна</vt:lpstr>
      <vt:lpstr>Социализация  детей среднего дошкольного возраста через  сюжетно-ролевую игру  </vt:lpstr>
      <vt:lpstr>Презентация PowerPoint</vt:lpstr>
      <vt:lpstr>Презентация PowerPoint</vt:lpstr>
      <vt:lpstr>Презентация PowerPoint</vt:lpstr>
      <vt:lpstr>Правила дорожного движения.</vt:lpstr>
      <vt:lpstr>Поликлиника</vt:lpstr>
      <vt:lpstr>Зоопарк</vt:lpstr>
      <vt:lpstr>Повар</vt:lpstr>
      <vt:lpstr>Школа</vt:lpstr>
      <vt:lpstr>Магазин</vt:lpstr>
      <vt:lpstr>Строители</vt:lpstr>
      <vt:lpstr>Парикмахерская</vt:lpstr>
      <vt:lpstr>Семья</vt:lpstr>
      <vt:lpstr>Театрализованная игра</vt:lpstr>
      <vt:lpstr>Взаимодействие с семьей</vt:lpstr>
      <vt:lpstr>Играем дома</vt:lpstr>
      <vt:lpstr>Презентация PowerPoint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Юсуф</dc:creator>
  <cp:lastModifiedBy>Галина</cp:lastModifiedBy>
  <cp:revision>93</cp:revision>
  <dcterms:created xsi:type="dcterms:W3CDTF">2018-09-22T18:57:02Z</dcterms:created>
  <dcterms:modified xsi:type="dcterms:W3CDTF">2023-06-23T15:43:53Z</dcterms:modified>
  <cp:contentStatus/>
</cp:coreProperties>
</file>