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0" d="100"/>
          <a:sy n="30" d="100"/>
        </p:scale>
        <p:origin x="-1829" y="-49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2381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B81F6-E8B5-4DB2-8D68-271B59E32A94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380F1-F6D6-4742-92BC-E53A97A3C5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EB3F6-FEBC-456F-9E3E-81F289075367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C6999-1235-49E6-A888-7DEA6EB512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C6999-1235-49E6-A888-7DEA6EB512D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9PF6J0XAujNzUiXBg1ZBQl8lPh5v32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57166"/>
            <a:ext cx="8014328" cy="61424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143932" cy="3429024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8800" b="1" dirty="0" err="1" smtClean="0">
                <a:solidFill>
                  <a:srgbClr val="C00000"/>
                </a:solidFill>
              </a:rPr>
              <a:t>TravelBook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15200" b="1" dirty="0" smtClean="0">
                <a:solidFill>
                  <a:srgbClr val="C00000"/>
                </a:solidFill>
              </a:rPr>
              <a:t>–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наброски в путешествиях 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143512"/>
            <a:ext cx="6429420" cy="1271590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Выполнила:</a:t>
            </a:r>
          </a:p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Старухина Наталья Николаевна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4" name="Содержимое 3" descr="DSCN328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2976" y="1554163"/>
            <a:ext cx="6786609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4" name="Содержимое 3" descr="DSCN328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8413" y="1000108"/>
            <a:ext cx="7232611" cy="50800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4" name="Содержимое 3" descr="DSCN328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097324"/>
            <a:ext cx="6786610" cy="49828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ashville_23_1815_oboi_starinnaja_karta_960x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90717755.g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590" b="1590"/>
          <a:stretch>
            <a:fillRect/>
          </a:stretch>
        </p:blipFill>
        <p:spPr>
          <a:xfrm>
            <a:off x="2500298" y="616634"/>
            <a:ext cx="6034102" cy="4388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4" name="Содержимое 3" descr="DSCN327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1142984"/>
            <a:ext cx="7000924" cy="47228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5" name="Содержимое 4" descr="DSCN327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723594"/>
            <a:ext cx="4191000" cy="4477612"/>
          </a:xfrm>
        </p:spPr>
      </p:pic>
      <p:pic>
        <p:nvPicPr>
          <p:cNvPr id="7" name="Рисунок 6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6" name="Содержимое 5" descr="DSCN327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1142976" y="1142984"/>
            <a:ext cx="6858048" cy="4431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102304656-stock-photo-objects-on-map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988"/>
            <a:ext cx="9144000" cy="6474023"/>
          </a:xfrm>
          <a:prstGeom prst="rect">
            <a:avLst/>
          </a:prstGeom>
        </p:spPr>
      </p:pic>
      <p:pic>
        <p:nvPicPr>
          <p:cNvPr id="4" name="Содержимое 3" descr="DSCN327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642918"/>
            <a:ext cx="4786346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5" name="Содержимое 4" descr="DSCN327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1285860"/>
            <a:ext cx="6786610" cy="42779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4" name="Содержимое 3" descr="DSCN32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789" t="8809" r="10681" b="8972"/>
          <a:stretch>
            <a:fillRect/>
          </a:stretch>
        </p:blipFill>
        <p:spPr>
          <a:xfrm>
            <a:off x="1000100" y="1285860"/>
            <a:ext cx="7072362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327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3491682" cy="4895864"/>
          </a:xfrm>
        </p:spPr>
      </p:pic>
      <p:pic>
        <p:nvPicPr>
          <p:cNvPr id="6" name="Содержимое 5" descr="DSCN328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2285992"/>
            <a:ext cx="4562476" cy="31185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p-of-world-fr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  <p:pic>
        <p:nvPicPr>
          <p:cNvPr id="4" name="Содержимое 3" descr="DSCN328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1214422"/>
            <a:ext cx="6929486" cy="46609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cTL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DSCN328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3108" y="928670"/>
            <a:ext cx="4714908" cy="5452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6</Words>
  <PresentationFormat>Экран (4:3)</PresentationFormat>
  <Paragraphs>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 TravelBook –  наброски в путешествиях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TravelBook –  наброски в путешествиях  </dc:title>
  <dc:creator>Я</dc:creator>
  <cp:lastModifiedBy>Я</cp:lastModifiedBy>
  <cp:revision>7</cp:revision>
  <dcterms:created xsi:type="dcterms:W3CDTF">2020-12-03T08:47:58Z</dcterms:created>
  <dcterms:modified xsi:type="dcterms:W3CDTF">2022-10-16T08:16:44Z</dcterms:modified>
</cp:coreProperties>
</file>