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60648"/>
            <a:ext cx="4896545" cy="6306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1637" y="5661248"/>
            <a:ext cx="6400800" cy="100811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Выполнила:</a:t>
            </a:r>
          </a:p>
          <a:p>
            <a:pPr algn="r"/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Гарнева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Мария Леонидовна</a:t>
            </a:r>
          </a:p>
          <a:p>
            <a:pPr algn="r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МАДОУ №26 г. Бердск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882" y="50710"/>
            <a:ext cx="2654272" cy="2946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7326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26688"/>
            <a:ext cx="34563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зимы особый счёт: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Время медленно течёт –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метели до метели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Семь метелей на неделе.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Счёт особый у весны: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нём предчувствия и сны.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окошком два сугроба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Ручейками стали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оба…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700" y="326688"/>
            <a:ext cx="210130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707" y="3573016"/>
            <a:ext cx="2126472" cy="315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84" y="3212976"/>
            <a:ext cx="4660023" cy="345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16633"/>
            <a:ext cx="2934240" cy="352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705" y="4437112"/>
            <a:ext cx="2097694" cy="234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133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3528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МАМИНА ПОМОЩНИЦА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Мама, бедная, устала...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Я гулять не побегу –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Я теперь большая стала,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Лучше маме помогу!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Мама, я устрою стирку?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Мама, можно спичкой чиркнуть?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Мама, я сварю обед!..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Мама, можно или нет?</a:t>
            </a:r>
          </a:p>
        </p:txBody>
      </p:sp>
      <p:pic>
        <p:nvPicPr>
          <p:cNvPr id="1026" name="Picture 2" descr="Фото-конкурс в Нижнекаменском СДК &quot;Мамина помощница&quot; | Администрация  Нижнекаменского сельского поселения Таловского райо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818" y="3173990"/>
            <a:ext cx="5230692" cy="3506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6632"/>
            <a:ext cx="2875258" cy="3057357"/>
          </a:xfrm>
          <a:prstGeom prst="rect">
            <a:avLst/>
          </a:prstGeom>
        </p:spPr>
      </p:pic>
      <p:pic>
        <p:nvPicPr>
          <p:cNvPr id="1028" name="Picture 4" descr="Схема вышивки «Мамина помощница» (№80633) - Вышивка кресто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56992"/>
            <a:ext cx="3507532" cy="3204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722" y="188640"/>
            <a:ext cx="2368453" cy="3065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6653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50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6</cp:revision>
  <dcterms:created xsi:type="dcterms:W3CDTF">2022-03-17T02:14:49Z</dcterms:created>
  <dcterms:modified xsi:type="dcterms:W3CDTF">2022-03-17T03:48:35Z</dcterms:modified>
</cp:coreProperties>
</file>