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6994E-8D19-429B-96AD-5DB343ACAA7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7DE58-AB6E-4964-A0B4-D08D41EC0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14357"/>
            <a:ext cx="7600976" cy="1071569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Сжатое изложение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000240"/>
            <a:ext cx="6486548" cy="363856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Перо и чернильница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                     </a:t>
            </a:r>
          </a:p>
          <a:p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                          </a:t>
            </a:r>
            <a:r>
              <a:rPr lang="ru-RU" sz="4400" b="1" dirty="0" smtClean="0">
                <a:solidFill>
                  <a:schemeClr val="tx1"/>
                </a:solidFill>
              </a:rPr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(упр. 513)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Разработала учитель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русского языка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Раменская И.А.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Галочка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4000528" cy="2484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Примеры сжатия текста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/>
              <a:t>2</a:t>
            </a:r>
            <a:r>
              <a:rPr lang="ru-RU" sz="4000" b="1" dirty="0" smtClean="0"/>
              <a:t> часть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Серёжа поступил в школу, научился писать, попробовал из чернильницы сказки добывать, но сказка не зацепляется.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Примеры сжатия текста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/>
              <a:t>3 часть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Он спросил у деда, почему у него ничего не выходит. Дед утешил:</a:t>
            </a:r>
          </a:p>
          <a:p>
            <a:pPr>
              <a:buNone/>
            </a:pPr>
            <a:r>
              <a:rPr lang="ru-RU" sz="4000" dirty="0" smtClean="0"/>
              <a:t>   - Придёт время, научишься, если не только собой будешь занят.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Примеры сжатия текста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/>
              <a:t>4</a:t>
            </a:r>
            <a:r>
              <a:rPr lang="ru-RU" sz="4000" b="1" dirty="0" smtClean="0"/>
              <a:t> часть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Не всё понял Серёжа, а дедову притчу запомнил, другим пересказал.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186766" cy="54832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rgbClr val="FF0000"/>
                </a:solidFill>
              </a:rPr>
              <a:t>Удачи вам в написании изложения!</a:t>
            </a:r>
          </a:p>
          <a:p>
            <a:pPr algn="ctr">
              <a:buNone/>
            </a:pP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Галочка\Desktop\лрпп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714620"/>
            <a:ext cx="4929222" cy="2957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58204" cy="4197361"/>
          </a:xfrm>
        </p:spPr>
        <p:txBody>
          <a:bodyPr/>
          <a:lstStyle/>
          <a:p>
            <a:r>
              <a:rPr lang="ru-RU" dirty="0" smtClean="0"/>
              <a:t>Научиться использовать приёмы сжатия текста</a:t>
            </a:r>
          </a:p>
          <a:p>
            <a:r>
              <a:rPr lang="ru-RU" dirty="0" smtClean="0"/>
              <a:t>Научиться выделять главную мысль текста</a:t>
            </a:r>
          </a:p>
          <a:p>
            <a:r>
              <a:rPr lang="ru-RU" dirty="0" smtClean="0"/>
              <a:t>Научиться грамотно строить речевые высказывания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</a:t>
            </a:r>
            <a:endParaRPr lang="ru-RU" dirty="0"/>
          </a:p>
        </p:txBody>
      </p:sp>
      <p:pic>
        <p:nvPicPr>
          <p:cNvPr id="2050" name="Picture 2" descr="C:\Users\Галочка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7215238" cy="5652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работать над сжатым изложением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186766" cy="4197361"/>
          </a:xfrm>
        </p:spPr>
        <p:txBody>
          <a:bodyPr/>
          <a:lstStyle/>
          <a:p>
            <a:r>
              <a:rPr lang="ru-RU" dirty="0" smtClean="0"/>
              <a:t>Внимательно прочитать текст</a:t>
            </a:r>
          </a:p>
          <a:p>
            <a:r>
              <a:rPr lang="ru-RU" dirty="0" smtClean="0"/>
              <a:t>Выделить основную мысль</a:t>
            </a:r>
          </a:p>
          <a:p>
            <a:r>
              <a:rPr lang="ru-RU" dirty="0" smtClean="0"/>
              <a:t>Составить план текста</a:t>
            </a:r>
          </a:p>
          <a:p>
            <a:r>
              <a:rPr lang="ru-RU" dirty="0" smtClean="0"/>
              <a:t>Найти самые важные предложения в тексте</a:t>
            </a:r>
          </a:p>
          <a:p>
            <a:r>
              <a:rPr lang="ru-RU" dirty="0" smtClean="0"/>
              <a:t>Записать текст сжато (60 слов)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6766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dirty="0" smtClean="0">
                <a:solidFill>
                  <a:srgbClr val="FF0000"/>
                </a:solidFill>
              </a:rPr>
              <a:t>Притча</a:t>
            </a:r>
            <a:r>
              <a:rPr lang="ru-RU" sz="4400" dirty="0" smtClean="0"/>
              <a:t> – краткий иносказательный рассказ поучительного содержания</a:t>
            </a:r>
            <a:endParaRPr lang="ru-RU" sz="4400" dirty="0"/>
          </a:p>
        </p:txBody>
      </p:sp>
      <p:pic>
        <p:nvPicPr>
          <p:cNvPr id="3074" name="Picture 2" descr="C:\Users\Галочка\Desktop\р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143248"/>
            <a:ext cx="3135630" cy="2793082"/>
          </a:xfrm>
          <a:prstGeom prst="rect">
            <a:avLst/>
          </a:prstGeom>
          <a:noFill/>
        </p:spPr>
      </p:pic>
      <p:pic>
        <p:nvPicPr>
          <p:cNvPr id="3075" name="Picture 3" descr="C:\Users\Галочка\Desktop\8707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357562"/>
            <a:ext cx="3527448" cy="2531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План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58204" cy="46259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1. Первый диалог внука и деда</a:t>
            </a:r>
          </a:p>
          <a:p>
            <a:pPr>
              <a:buNone/>
            </a:pPr>
            <a:r>
              <a:rPr lang="ru-RU" sz="4400" dirty="0" smtClean="0"/>
              <a:t>2. Попытки Серёжи «добыть» сказку</a:t>
            </a:r>
          </a:p>
          <a:p>
            <a:pPr>
              <a:buNone/>
            </a:pPr>
            <a:r>
              <a:rPr lang="ru-RU" sz="4400" dirty="0" smtClean="0"/>
              <a:t>3. Второй диалог внука и деда</a:t>
            </a:r>
          </a:p>
          <a:p>
            <a:pPr>
              <a:buNone/>
            </a:pPr>
            <a:r>
              <a:rPr lang="ru-RU" sz="4400" dirty="0" smtClean="0"/>
              <a:t>4. Заключение о притче деда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Главные мысли каждой части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 Первый диалог внука и деда: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«Откуда ты сказки берёшь?»</a:t>
            </a:r>
          </a:p>
          <a:p>
            <a:pPr>
              <a:buNone/>
            </a:pPr>
            <a:r>
              <a:rPr lang="ru-RU" dirty="0" smtClean="0"/>
              <a:t>2. Попытки Серёжи «добыть» сказку: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«А сказка не зацепляется»</a:t>
            </a:r>
          </a:p>
          <a:p>
            <a:pPr>
              <a:buNone/>
            </a:pPr>
            <a:r>
              <a:rPr lang="ru-RU" dirty="0" smtClean="0"/>
              <a:t>3. Второй диалог внука и деда: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«Придёт время – не только сказку, а может быть, что-нибудь покрупнее вытащишь»</a:t>
            </a:r>
          </a:p>
          <a:p>
            <a:pPr>
              <a:buNone/>
            </a:pPr>
            <a:r>
              <a:rPr lang="ru-RU" dirty="0" smtClean="0"/>
              <a:t>4. Заключение о притче деда: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«Дедову притчу запомнил»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Приёмы сжатия текста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Упрощение </a:t>
            </a:r>
            <a:r>
              <a:rPr lang="ru-RU" dirty="0" smtClean="0"/>
              <a:t>(пересказать диалоги своими словами)</a:t>
            </a:r>
          </a:p>
          <a:p>
            <a:r>
              <a:rPr lang="ru-RU" b="1" dirty="0" smtClean="0"/>
              <a:t>Исключение</a:t>
            </a:r>
            <a:r>
              <a:rPr lang="ru-RU" dirty="0" smtClean="0"/>
              <a:t> (опустить детали, подробности, повторы)</a:t>
            </a:r>
          </a:p>
          <a:p>
            <a:r>
              <a:rPr lang="ru-RU" b="1" dirty="0" smtClean="0"/>
              <a:t>Обобщение </a:t>
            </a:r>
            <a:r>
              <a:rPr lang="ru-RU" dirty="0" smtClean="0"/>
              <a:t>(обобщить предложения с однородными членами, оставить самые главные предложения)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Примеры сжатия текста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/>
              <a:t>1 часть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Как-то Серёжа спросил у деда, откуда тот берёт сказки. Дед ответил, что достаёт их из чернильницы.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313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Сжатое изложение</vt:lpstr>
      <vt:lpstr>Цель урока</vt:lpstr>
      <vt:lpstr>Презентация PowerPoint</vt:lpstr>
      <vt:lpstr>Как работать над сжатым изложением</vt:lpstr>
      <vt:lpstr>Презентация PowerPoint</vt:lpstr>
      <vt:lpstr>План</vt:lpstr>
      <vt:lpstr>Главные мысли каждой части</vt:lpstr>
      <vt:lpstr>Приёмы сжатия текста</vt:lpstr>
      <vt:lpstr>Примеры сжатия текста</vt:lpstr>
      <vt:lpstr>Примеры сжатия текста</vt:lpstr>
      <vt:lpstr>Примеры сжатия текста</vt:lpstr>
      <vt:lpstr>Примеры сжатия текста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Сжатое изложение</dc:title>
  <dc:creator>Галочка</dc:creator>
  <cp:lastModifiedBy>Ирина Роменская</cp:lastModifiedBy>
  <cp:revision>9</cp:revision>
  <dcterms:created xsi:type="dcterms:W3CDTF">2016-03-01T11:51:48Z</dcterms:created>
  <dcterms:modified xsi:type="dcterms:W3CDTF">2023-06-23T09:27:39Z</dcterms:modified>
</cp:coreProperties>
</file>