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301" r:id="rId17"/>
    <p:sldId id="302" r:id="rId18"/>
    <p:sldId id="303" r:id="rId19"/>
    <p:sldId id="304" r:id="rId20"/>
    <p:sldId id="305" r:id="rId21"/>
    <p:sldId id="272" r:id="rId22"/>
    <p:sldId id="273" r:id="rId23"/>
    <p:sldId id="274" r:id="rId24"/>
    <p:sldId id="275" r:id="rId25"/>
    <p:sldId id="276" r:id="rId26"/>
    <p:sldId id="279" r:id="rId27"/>
    <p:sldId id="280" r:id="rId28"/>
    <p:sldId id="281" r:id="rId29"/>
    <p:sldId id="282" r:id="rId3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DFEE4C"/>
    <a:srgbClr val="FF3399"/>
    <a:srgbClr val="CB2B0B"/>
    <a:srgbClr val="C9C400"/>
    <a:srgbClr val="066A10"/>
    <a:srgbClr val="D07C00"/>
    <a:srgbClr val="9E228F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6" autoAdjust="0"/>
    <p:restoredTop sz="94364" autoAdjust="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A1B640-CB01-4D53-BEE2-43D1248D70B1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5E8977-AFE7-4EC8-9341-6BCFE528D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767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5E8977-AFE7-4EC8-9341-6BCFE528DF49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7778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271485-1BC7-465A-B8CC-A6E88652CE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BB9E8A-674E-4023-BB15-972C98585D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6586A3-2FF8-448C-BF5D-44D59E0FD1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B5DEFCC-AF96-4748-B320-B69D4C73462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28DAAD-CE9E-4E06-A7B4-ADA07DDDC8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9C0CA2-6284-416D-8FE6-B308CE3B31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076168-B866-47E3-BA0C-797F12463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BFE27E-93AA-4174-BF76-55FCE7171F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BC1FB4-A8C4-4869-93E2-0B222B613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2B5635-C067-422E-AA1F-A7D041A84B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A4A683-B279-4882-AF2E-EA9018393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BDB204-3221-4D03-90AF-ADD2E3F500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6A227503-C763-44C5-A6B7-0F6C9B87E1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13" Type="http://schemas.openxmlformats.org/officeDocument/2006/relationships/slide" Target="slide22.xml"/><Relationship Id="rId18" Type="http://schemas.openxmlformats.org/officeDocument/2006/relationships/slide" Target="slide13.xml"/><Relationship Id="rId26" Type="http://schemas.openxmlformats.org/officeDocument/2006/relationships/slide" Target="slide9.xml"/><Relationship Id="rId3" Type="http://schemas.openxmlformats.org/officeDocument/2006/relationships/slide" Target="slide10.xml"/><Relationship Id="rId21" Type="http://schemas.openxmlformats.org/officeDocument/2006/relationships/slide" Target="slide20.xml"/><Relationship Id="rId7" Type="http://schemas.openxmlformats.org/officeDocument/2006/relationships/slide" Target="slide4.xml"/><Relationship Id="rId12" Type="http://schemas.openxmlformats.org/officeDocument/2006/relationships/slide" Target="slide26.xml"/><Relationship Id="rId17" Type="http://schemas.openxmlformats.org/officeDocument/2006/relationships/slide" Target="slide6.xml"/><Relationship Id="rId25" Type="http://schemas.openxmlformats.org/officeDocument/2006/relationships/slide" Target="slide29.xml"/><Relationship Id="rId2" Type="http://schemas.openxmlformats.org/officeDocument/2006/relationships/slide" Target="slide16.xml"/><Relationship Id="rId16" Type="http://schemas.openxmlformats.org/officeDocument/2006/relationships/slide" Target="slide28.xml"/><Relationship Id="rId20" Type="http://schemas.openxmlformats.org/officeDocument/2006/relationships/slide" Target="slide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11" Type="http://schemas.openxmlformats.org/officeDocument/2006/relationships/slide" Target="slide21.xml"/><Relationship Id="rId24" Type="http://schemas.openxmlformats.org/officeDocument/2006/relationships/slide" Target="slide24.xml"/><Relationship Id="rId5" Type="http://schemas.openxmlformats.org/officeDocument/2006/relationships/slide" Target="slide17.xml"/><Relationship Id="rId15" Type="http://schemas.openxmlformats.org/officeDocument/2006/relationships/slide" Target="slide23.xml"/><Relationship Id="rId23" Type="http://schemas.openxmlformats.org/officeDocument/2006/relationships/slide" Target="slide19.xml"/><Relationship Id="rId28" Type="http://schemas.openxmlformats.org/officeDocument/2006/relationships/slide" Target="slide15.xml"/><Relationship Id="rId10" Type="http://schemas.openxmlformats.org/officeDocument/2006/relationships/slide" Target="slide5.xml"/><Relationship Id="rId19" Type="http://schemas.openxmlformats.org/officeDocument/2006/relationships/slide" Target="slide14.xml"/><Relationship Id="rId4" Type="http://schemas.openxmlformats.org/officeDocument/2006/relationships/slide" Target="slide3.xml"/><Relationship Id="rId9" Type="http://schemas.openxmlformats.org/officeDocument/2006/relationships/slide" Target="slide12.xml"/><Relationship Id="rId14" Type="http://schemas.openxmlformats.org/officeDocument/2006/relationships/slide" Target="slide27.xml"/><Relationship Id="rId22" Type="http://schemas.openxmlformats.org/officeDocument/2006/relationships/slide" Target="slide25.xml"/><Relationship Id="rId27" Type="http://schemas.openxmlformats.org/officeDocument/2006/relationships/slide" Target="slide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22815" y="1748080"/>
            <a:ext cx="670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>
                <a:solidFill>
                  <a:srgbClr val="0000FF"/>
                </a:solidFill>
                <a:latin typeface="Bookman Old Style" pitchFamily="18" charset="0"/>
              </a:rPr>
              <a:t>«Викторина»</a:t>
            </a:r>
          </a:p>
        </p:txBody>
      </p:sp>
      <p:pic>
        <p:nvPicPr>
          <p:cNvPr id="5" name="Рисунок 4" descr="детие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391400" y="4343400"/>
            <a:ext cx="1071687" cy="2171700"/>
          </a:xfrm>
          <a:prstGeom prst="rect">
            <a:avLst/>
          </a:prstGeom>
        </p:spPr>
      </p:pic>
      <p:pic>
        <p:nvPicPr>
          <p:cNvPr id="6" name="Рисунок 5" descr="девочка7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1400" y="4114800"/>
            <a:ext cx="1828800" cy="2346152"/>
          </a:xfrm>
          <a:prstGeom prst="rect">
            <a:avLst/>
          </a:prstGeom>
        </p:spPr>
      </p:pic>
      <p:pic>
        <p:nvPicPr>
          <p:cNvPr id="7" name="Рисунок 6" descr="детие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1001" y="4267200"/>
            <a:ext cx="1184524" cy="24003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581400" y="381000"/>
            <a:ext cx="1905000" cy="14478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8000" b="1" dirty="0">
                <a:latin typeface="Times New Roman" pitchFamily="18" charset="0"/>
              </a:rPr>
              <a:t>1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52400" y="2150626"/>
            <a:ext cx="6248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i="1" dirty="0">
                <a:latin typeface="Bookman Old Style" pitchFamily="18" charset="0"/>
              </a:rPr>
              <a:t>Тяжело в ученье, легко…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257800" y="4572000"/>
            <a:ext cx="3505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i="1" dirty="0">
                <a:solidFill>
                  <a:srgbClr val="0000FF"/>
                </a:solidFill>
                <a:latin typeface="Bookman Old Style" pitchFamily="18" charset="0"/>
              </a:rPr>
              <a:t>в бою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8A9A6EDA-E6E5-69A4-C1D5-7F732119E7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633" b="94249" l="9585" r="89617">
                        <a14:foregroundMark x1="34665" y1="45048" x2="49361" y2="44089"/>
                        <a14:foregroundMark x1="62939" y1="9744" x2="42652" y2="7827"/>
                        <a14:foregroundMark x1="42652" y1="7827" x2="40575" y2="8307"/>
                        <a14:foregroundMark x1="80671" y1="12300" x2="79073" y2="12620"/>
                        <a14:foregroundMark x1="74601" y1="9904" x2="74601" y2="9904"/>
                        <a14:foregroundMark x1="79073" y1="18371" x2="79073" y2="18371"/>
                        <a14:foregroundMark x1="48403" y1="4792" x2="48403" y2="4792"/>
                        <a14:foregroundMark x1="71406" y1="82109" x2="72204" y2="91054"/>
                        <a14:foregroundMark x1="72204" y1="91054" x2="72204" y2="90895"/>
                        <a14:foregroundMark x1="67252" y1="81470" x2="70128" y2="91374"/>
                        <a14:foregroundMark x1="70128" y1="91374" x2="70128" y2="91534"/>
                        <a14:foregroundMark x1="68371" y1="92492" x2="69808" y2="94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3075" y="-51019"/>
            <a:ext cx="3438525" cy="343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0086 0.00509 C 0.20659 -0.00602 0.20173 -0.00023 0.21996 -0.01435 C 0.22187 -0.01597 0.22656 -0.01898 0.22656 -0.01875 C 0.22725 -0.02222 0.22968 -0.02547 0.22968 -0.02871 C 0.22604 -0.25648 0.35746 -0.22824 0.13646 -0.22709 C 0.06909 -0.22685 0.00173 -0.22709 -0.06545 -0.22709 " pathEditMode="relative" rAng="0" ptsTypes="AAAAAA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04" y="-116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4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581400" y="381000"/>
            <a:ext cx="1905000" cy="14478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8000" b="1" dirty="0">
                <a:latin typeface="Times New Roman" pitchFamily="18" charset="0"/>
              </a:rPr>
              <a:t>2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27050" y="2514600"/>
            <a:ext cx="600998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i="1" dirty="0">
                <a:latin typeface="Bookman Old Style" pitchFamily="18" charset="0"/>
              </a:rPr>
              <a:t>Терпенье и труд…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434567" y="3733800"/>
            <a:ext cx="455605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i="1" dirty="0">
                <a:solidFill>
                  <a:srgbClr val="0000FF"/>
                </a:solidFill>
                <a:latin typeface="Bookman Old Style" pitchFamily="18" charset="0"/>
              </a:rPr>
              <a:t>все перетрут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581400" y="381000"/>
            <a:ext cx="1905000" cy="14478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8000" b="1" dirty="0">
                <a:latin typeface="Times New Roman" pitchFamily="18" charset="0"/>
              </a:rPr>
              <a:t>3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2186970"/>
            <a:ext cx="919835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i="1" dirty="0">
                <a:latin typeface="Bookman Old Style" pitchFamily="18" charset="0"/>
              </a:rPr>
              <a:t>Кто прошлое помянет,…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09800" y="3581400"/>
            <a:ext cx="517160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i="1" dirty="0">
                <a:solidFill>
                  <a:srgbClr val="0000FF"/>
                </a:solidFill>
                <a:latin typeface="Bookman Old Style" pitchFamily="18" charset="0"/>
              </a:rPr>
              <a:t>тому глаз вон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66800" y="2514600"/>
            <a:ext cx="6705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i="1" dirty="0">
                <a:latin typeface="Bookman Old Style" pitchFamily="18" charset="0"/>
              </a:rPr>
              <a:t>Грамоте учиться всегда ….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423701" y="4446894"/>
            <a:ext cx="399179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i="1" dirty="0">
                <a:solidFill>
                  <a:srgbClr val="0000FF"/>
                </a:solidFill>
                <a:latin typeface="Bookman Old Style" pitchFamily="18" charset="0"/>
              </a:rPr>
              <a:t>пригодиться.</a:t>
            </a:r>
          </a:p>
        </p:txBody>
      </p:sp>
      <p:sp>
        <p:nvSpPr>
          <p:cNvPr id="4" name="Oval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581400" y="381000"/>
            <a:ext cx="1905000" cy="14478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8000" b="1" dirty="0">
                <a:latin typeface="Times New Roman" pitchFamily="18" charset="0"/>
              </a:rPr>
              <a:t>4</a:t>
            </a:r>
          </a:p>
        </p:txBody>
      </p:sp>
      <p:pic>
        <p:nvPicPr>
          <p:cNvPr id="5" name="Рисунок 4" descr="учен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34200" y="4572000"/>
            <a:ext cx="1728625" cy="1671627"/>
          </a:xfrm>
          <a:prstGeom prst="rect">
            <a:avLst/>
          </a:prstGeom>
        </p:spPr>
      </p:pic>
      <p:pic>
        <p:nvPicPr>
          <p:cNvPr id="6" name="Рисунок 5" descr="читает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8664" y="4602546"/>
            <a:ext cx="1446718" cy="183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62866" y="2413950"/>
            <a:ext cx="701826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i="1" dirty="0">
                <a:latin typeface="Bookman Old Style" pitchFamily="18" charset="0"/>
              </a:rPr>
              <a:t>Добро того учит,…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955739" y="3429000"/>
            <a:ext cx="523252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i="1" dirty="0">
                <a:solidFill>
                  <a:srgbClr val="0000FF"/>
                </a:solidFill>
                <a:latin typeface="Bookman Old Style" pitchFamily="18" charset="0"/>
              </a:rPr>
              <a:t>кто слушает.</a:t>
            </a:r>
          </a:p>
        </p:txBody>
      </p:sp>
      <p:sp>
        <p:nvSpPr>
          <p:cNvPr id="4" name="Oval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581400" y="381000"/>
            <a:ext cx="1905000" cy="14478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8000" b="1" dirty="0">
                <a:latin typeface="Times New Roman" pitchFamily="18" charset="0"/>
              </a:rPr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75014"/>
            <a:ext cx="89916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i="1" dirty="0">
                <a:latin typeface="Bookman Old Style" pitchFamily="18" charset="0"/>
              </a:rPr>
              <a:t>Кто не слушает советов, тому…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09800" y="4111218"/>
            <a:ext cx="523091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i="1" dirty="0">
                <a:solidFill>
                  <a:srgbClr val="0000FF"/>
                </a:solidFill>
                <a:latin typeface="Bookman Old Style" pitchFamily="18" charset="0"/>
              </a:rPr>
              <a:t>нечем помочь.</a:t>
            </a:r>
          </a:p>
        </p:txBody>
      </p:sp>
      <p:sp>
        <p:nvSpPr>
          <p:cNvPr id="4" name="Oval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581400" y="381000"/>
            <a:ext cx="1905000" cy="14478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8000" b="1" dirty="0">
                <a:latin typeface="Times New Roman" pitchFamily="18" charset="0"/>
              </a:rPr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Oval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85800" y="304800"/>
            <a:ext cx="1905000" cy="14478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C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8000" b="1">
                <a:latin typeface="Times New Roman" pitchFamily="18" charset="0"/>
              </a:rPr>
              <a:t>1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819400" y="381000"/>
            <a:ext cx="6096000" cy="3505200"/>
          </a:xfrm>
          <a:noFill/>
          <a:ln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i="1" dirty="0">
                <a:latin typeface="Bookman Old Style" pitchFamily="18" charset="0"/>
              </a:rPr>
              <a:t>Как зовут автора произведения «Отметки Риммы Лебедевой»?</a:t>
            </a:r>
          </a:p>
        </p:txBody>
      </p:sp>
      <p:sp>
        <p:nvSpPr>
          <p:cNvPr id="35848" name="WordArt 8"/>
          <p:cNvSpPr>
            <a:spLocks noChangeArrowheads="1" noChangeShapeType="1" noTextEdit="1"/>
          </p:cNvSpPr>
          <p:nvPr/>
        </p:nvSpPr>
        <p:spPr bwMode="auto">
          <a:xfrm rot="-529153">
            <a:off x="2096828" y="2954338"/>
            <a:ext cx="4608513" cy="18637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5400" kern="10" dirty="0">
                <a:ln w="9525">
                  <a:solidFill>
                    <a:srgbClr val="006600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Л. А. Кассиль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animBg="1"/>
      <p:bldP spid="3584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Oval 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533400" y="457200"/>
            <a:ext cx="1828800" cy="12954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C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8000" b="1" dirty="0">
                <a:solidFill>
                  <a:srgbClr val="00CC00"/>
                </a:solidFill>
              </a:rPr>
              <a:t>2</a:t>
            </a:r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362200" y="381000"/>
            <a:ext cx="6553200" cy="2667000"/>
          </a:xfrm>
          <a:noFill/>
          <a:ln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i="1" dirty="0">
                <a:latin typeface="Bookman Old Style" pitchFamily="18" charset="0"/>
              </a:rPr>
              <a:t>Под какой буквой расположен портрет автора произведения?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A0AADDF-821B-73E7-8935-4FB1643AF6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1568" y="2286000"/>
            <a:ext cx="2400864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F09D6048-D46B-0976-354A-437CE16FADA2}"/>
              </a:ext>
            </a:extLst>
          </p:cNvPr>
          <p:cNvGrpSpPr/>
          <p:nvPr/>
        </p:nvGrpSpPr>
        <p:grpSpPr>
          <a:xfrm>
            <a:off x="-53845" y="2267620"/>
            <a:ext cx="2873245" cy="3764692"/>
            <a:chOff x="-53845" y="2267620"/>
            <a:chExt cx="2873245" cy="3764692"/>
          </a:xfrm>
        </p:grpSpPr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32CF8AFD-8808-4D08-5522-5B2E9410E56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373" r="-1767"/>
            <a:stretch/>
          </p:blipFill>
          <p:spPr bwMode="auto">
            <a:xfrm>
              <a:off x="570914" y="2267620"/>
              <a:ext cx="2248486" cy="3581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9E8628F5-563E-5A1D-EA52-D25954AFD19B}"/>
                </a:ext>
              </a:extLst>
            </p:cNvPr>
            <p:cNvSpPr txBox="1"/>
            <p:nvPr/>
          </p:nvSpPr>
          <p:spPr>
            <a:xfrm flipH="1">
              <a:off x="-53845" y="5324426"/>
              <a:ext cx="10344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dirty="0">
                  <a:solidFill>
                    <a:srgbClr val="FF0000"/>
                  </a:solidFill>
                  <a:latin typeface="Arial Black" panose="020B0A04020102020204" pitchFamily="34" charset="0"/>
                </a:rPr>
                <a:t>А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0A37E8E0-FC5B-C301-4293-3C49655C906F}"/>
              </a:ext>
            </a:extLst>
          </p:cNvPr>
          <p:cNvSpPr txBox="1"/>
          <p:nvPr/>
        </p:nvSpPr>
        <p:spPr>
          <a:xfrm flipH="1">
            <a:off x="2926919" y="5346700"/>
            <a:ext cx="1034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FF0000"/>
                </a:solidFill>
                <a:latin typeface="Arial Black" panose="020B0A04020102020204" pitchFamily="34" charset="0"/>
              </a:rPr>
              <a:t>Б</a:t>
            </a:r>
          </a:p>
        </p:txBody>
      </p:sp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DD369D53-5BF8-5463-935D-102D5E255D85}"/>
              </a:ext>
            </a:extLst>
          </p:cNvPr>
          <p:cNvGrpSpPr/>
          <p:nvPr/>
        </p:nvGrpSpPr>
        <p:grpSpPr>
          <a:xfrm>
            <a:off x="5974919" y="2267620"/>
            <a:ext cx="3048000" cy="3764692"/>
            <a:chOff x="6096000" y="2267620"/>
            <a:chExt cx="3048000" cy="3764692"/>
          </a:xfrm>
        </p:grpSpPr>
        <p:pic>
          <p:nvPicPr>
            <p:cNvPr id="1030" name="Picture 6">
              <a:extLst>
                <a:ext uri="{FF2B5EF4-FFF2-40B4-BE49-F238E27FC236}">
                  <a16:creationId xmlns:a16="http://schemas.microsoft.com/office/drawing/2014/main" id="{93E3FA52-A398-B66A-11B6-9A27F9C17B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61266" y="2267620"/>
              <a:ext cx="2682734" cy="3581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0AC8BF2-CF7D-9A94-F72F-1F2BBB6E4C89}"/>
                </a:ext>
              </a:extLst>
            </p:cNvPr>
            <p:cNvSpPr txBox="1"/>
            <p:nvPr/>
          </p:nvSpPr>
          <p:spPr>
            <a:xfrm flipH="1">
              <a:off x="6096000" y="5324426"/>
              <a:ext cx="10344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dirty="0">
                  <a:solidFill>
                    <a:srgbClr val="FF0000"/>
                  </a:solidFill>
                  <a:latin typeface="Arial Black" panose="020B0A04020102020204" pitchFamily="34" charset="0"/>
                </a:rPr>
                <a:t>В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Oval 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066800" y="685800"/>
            <a:ext cx="2057400" cy="12192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C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8000" b="1">
                <a:solidFill>
                  <a:srgbClr val="00CC00"/>
                </a:solidFill>
              </a:rPr>
              <a:t>3</a:t>
            </a:r>
          </a:p>
        </p:txBody>
      </p:sp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1431925" y="1103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86200" y="457200"/>
            <a:ext cx="4800600" cy="2438400"/>
          </a:xfrm>
          <a:noFill/>
          <a:ln/>
        </p:spPr>
        <p:txBody>
          <a:bodyPr/>
          <a:lstStyle/>
          <a:p>
            <a:pPr>
              <a:buClr>
                <a:srgbClr val="006600"/>
              </a:buClr>
              <a:buFont typeface="Wingdings" pitchFamily="2" charset="2"/>
              <a:buNone/>
            </a:pPr>
            <a:r>
              <a:rPr lang="ru-RU" i="1" dirty="0">
                <a:solidFill>
                  <a:srgbClr val="0000FF"/>
                </a:solidFill>
                <a:latin typeface="Bookman Old Style" pitchFamily="18" charset="0"/>
              </a:rPr>
              <a:t>В каком году родился автор?</a:t>
            </a:r>
          </a:p>
        </p:txBody>
      </p:sp>
      <p:sp>
        <p:nvSpPr>
          <p:cNvPr id="41992" name="WordArt 8"/>
          <p:cNvSpPr>
            <a:spLocks noChangeArrowheads="1" noChangeShapeType="1" noTextEdit="1"/>
          </p:cNvSpPr>
          <p:nvPr/>
        </p:nvSpPr>
        <p:spPr bwMode="auto">
          <a:xfrm>
            <a:off x="2819400" y="2895600"/>
            <a:ext cx="4800599" cy="24384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5400" kern="10" dirty="0">
                <a:ln w="9525">
                  <a:solidFill>
                    <a:srgbClr val="006600"/>
                  </a:solidFill>
                  <a:round/>
                  <a:headEnd/>
                  <a:tailEnd/>
                </a:ln>
                <a:solidFill>
                  <a:srgbClr val="AFFFAF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1905 г.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animBg="1"/>
      <p:bldP spid="4199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3098409" y="2038285"/>
            <a:ext cx="6019800" cy="2405063"/>
          </a:xfrm>
        </p:spPr>
        <p:txBody>
          <a:bodyPr/>
          <a:lstStyle/>
          <a:p>
            <a:pPr>
              <a:buNone/>
            </a:pPr>
            <a:r>
              <a:rPr lang="ru-RU" i="1" dirty="0">
                <a:latin typeface="Bookman Old Style" pitchFamily="18" charset="0"/>
              </a:rPr>
              <a:t>Где  родился автор?</a:t>
            </a:r>
          </a:p>
        </p:txBody>
      </p:sp>
      <p:sp>
        <p:nvSpPr>
          <p:cNvPr id="218116" name="WordArt 4"/>
          <p:cNvSpPr>
            <a:spLocks noChangeArrowheads="1" noChangeShapeType="1" noTextEdit="1"/>
          </p:cNvSpPr>
          <p:nvPr/>
        </p:nvSpPr>
        <p:spPr bwMode="auto">
          <a:xfrm>
            <a:off x="2895600" y="4343400"/>
            <a:ext cx="5157788" cy="18637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endParaRPr lang="ru-RU" sz="5400" kern="10" dirty="0">
              <a:ln w="9525">
                <a:solidFill>
                  <a:srgbClr val="006600"/>
                </a:solidFill>
                <a:round/>
                <a:headEnd/>
                <a:tailEnd/>
              </a:ln>
              <a:solidFill>
                <a:srgbClr val="AFFFAF"/>
              </a:soli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218118" name="Oval 6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4953000" y="381000"/>
            <a:ext cx="1828800" cy="1295400"/>
          </a:xfrm>
          <a:prstGeom prst="ellipse">
            <a:avLst/>
          </a:prstGeom>
          <a:solidFill>
            <a:schemeClr val="accent3"/>
          </a:solidFill>
          <a:ln w="38100">
            <a:solidFill>
              <a:srgbClr val="C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8000" b="1">
                <a:solidFill>
                  <a:srgbClr val="00CC00"/>
                </a:solidFill>
              </a:rPr>
              <a:t>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A64971-F4AD-C59E-FFFA-0B0C57BCFBBC}"/>
              </a:ext>
            </a:extLst>
          </p:cNvPr>
          <p:cNvSpPr txBox="1"/>
          <p:nvPr/>
        </p:nvSpPr>
        <p:spPr>
          <a:xfrm>
            <a:off x="812408" y="2927853"/>
            <a:ext cx="635039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6000" kern="10" dirty="0">
                <a:ln w="9525">
                  <a:solidFill>
                    <a:srgbClr val="006600"/>
                  </a:solidFill>
                  <a:round/>
                  <a:headEnd/>
                  <a:tailEnd/>
                </a:ln>
                <a:solidFill>
                  <a:srgbClr val="AFFFAF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Г. Энгельс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739AB61-1875-C3E1-8E50-00AAA1531314}"/>
              </a:ext>
            </a:extLst>
          </p:cNvPr>
          <p:cNvSpPr txBox="1"/>
          <p:nvPr/>
        </p:nvSpPr>
        <p:spPr>
          <a:xfrm>
            <a:off x="812408" y="5275262"/>
            <a:ext cx="635039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6000" kern="10" dirty="0">
                <a:ln w="9525">
                  <a:solidFill>
                    <a:srgbClr val="006600"/>
                  </a:solidFill>
                  <a:round/>
                  <a:headEnd/>
                  <a:tailEnd/>
                </a:ln>
                <a:solidFill>
                  <a:srgbClr val="AFFFAF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Г. Екатеринбург</a:t>
            </a:r>
            <a:endParaRPr lang="ru-RU" sz="60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CB330A5-CDCE-D0AF-4AC1-E3E7824716E1}"/>
              </a:ext>
            </a:extLst>
          </p:cNvPr>
          <p:cNvSpPr txBox="1"/>
          <p:nvPr/>
        </p:nvSpPr>
        <p:spPr>
          <a:xfrm>
            <a:off x="783100" y="4096900"/>
            <a:ext cx="635039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6000" kern="10" dirty="0">
                <a:ln w="9525">
                  <a:solidFill>
                    <a:srgbClr val="006600"/>
                  </a:solidFill>
                  <a:round/>
                  <a:headEnd/>
                  <a:tailEnd/>
                </a:ln>
                <a:solidFill>
                  <a:srgbClr val="AFFFAF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Г. Челябинск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18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18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118" grpId="0" animBg="1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Группа 60"/>
          <p:cNvGrpSpPr/>
          <p:nvPr/>
        </p:nvGrpSpPr>
        <p:grpSpPr>
          <a:xfrm>
            <a:off x="304800" y="228600"/>
            <a:ext cx="8534400" cy="5715000"/>
            <a:chOff x="152400" y="304800"/>
            <a:chExt cx="8534400" cy="4762500"/>
          </a:xfrm>
        </p:grpSpPr>
        <p:sp>
          <p:nvSpPr>
            <p:cNvPr id="32770" name="Rectangle 2"/>
            <p:cNvSpPr>
              <a:spLocks noChangeArrowheads="1"/>
            </p:cNvSpPr>
            <p:nvPr/>
          </p:nvSpPr>
          <p:spPr bwMode="auto">
            <a:xfrm>
              <a:off x="152400" y="304800"/>
              <a:ext cx="2514600" cy="914400"/>
            </a:xfrm>
            <a:prstGeom prst="rect">
              <a:avLst/>
            </a:prstGeom>
            <a:solidFill>
              <a:srgbClr val="DEFBDD"/>
            </a:solidFill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32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Содержание</a:t>
              </a:r>
            </a:p>
          </p:txBody>
        </p:sp>
        <p:sp>
          <p:nvSpPr>
            <p:cNvPr id="32771" name="Rectangle 3"/>
            <p:cNvSpPr>
              <a:spLocks noChangeArrowheads="1"/>
            </p:cNvSpPr>
            <p:nvPr/>
          </p:nvSpPr>
          <p:spPr bwMode="auto">
            <a:xfrm>
              <a:off x="152400" y="1219200"/>
              <a:ext cx="2514600" cy="914400"/>
            </a:xfrm>
            <a:prstGeom prst="rect">
              <a:avLst/>
            </a:prstGeom>
            <a:solidFill>
              <a:srgbClr val="DEFBDD"/>
            </a:solidFill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3200" b="1" dirty="0">
                  <a:solidFill>
                    <a:schemeClr val="accent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Пословицы</a:t>
              </a:r>
            </a:p>
          </p:txBody>
        </p:sp>
        <p:sp>
          <p:nvSpPr>
            <p:cNvPr id="32772" name="Rectangle 4"/>
            <p:cNvSpPr>
              <a:spLocks noChangeArrowheads="1"/>
            </p:cNvSpPr>
            <p:nvPr/>
          </p:nvSpPr>
          <p:spPr bwMode="auto">
            <a:xfrm>
              <a:off x="152400" y="2133600"/>
              <a:ext cx="2514600" cy="914400"/>
            </a:xfrm>
            <a:prstGeom prst="rect">
              <a:avLst/>
            </a:prstGeom>
            <a:solidFill>
              <a:srgbClr val="DEFBDD"/>
            </a:solidFill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3200" b="1" dirty="0">
                  <a:solidFill>
                    <a:srgbClr val="00CC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Автор</a:t>
              </a:r>
            </a:p>
          </p:txBody>
        </p:sp>
        <p:sp>
          <p:nvSpPr>
            <p:cNvPr id="32773" name="Rectangle 5"/>
            <p:cNvSpPr>
              <a:spLocks noChangeArrowheads="1"/>
            </p:cNvSpPr>
            <p:nvPr/>
          </p:nvSpPr>
          <p:spPr bwMode="auto">
            <a:xfrm>
              <a:off x="2667000" y="2133600"/>
              <a:ext cx="914400" cy="914400"/>
            </a:xfrm>
            <a:prstGeom prst="rect">
              <a:avLst/>
            </a:prstGeom>
            <a:solidFill>
              <a:srgbClr val="DEFBDD"/>
            </a:solidFill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6000" b="1" dirty="0">
                  <a:solidFill>
                    <a:srgbClr val="00CC00"/>
                  </a:solidFill>
                  <a:hlinkClick r:id="rId2" action="ppaction://hlinksldjump"/>
                </a:rPr>
                <a:t>1</a:t>
              </a:r>
              <a:endParaRPr lang="ru-RU" sz="6000" b="1" dirty="0">
                <a:solidFill>
                  <a:srgbClr val="00CC00"/>
                </a:solidFill>
              </a:endParaRPr>
            </a:p>
          </p:txBody>
        </p:sp>
        <p:sp>
          <p:nvSpPr>
            <p:cNvPr id="32774" name="Rectangle 6"/>
            <p:cNvSpPr>
              <a:spLocks noChangeArrowheads="1"/>
            </p:cNvSpPr>
            <p:nvPr/>
          </p:nvSpPr>
          <p:spPr bwMode="auto">
            <a:xfrm>
              <a:off x="2667000" y="1219200"/>
              <a:ext cx="914400" cy="914400"/>
            </a:xfrm>
            <a:prstGeom prst="rect">
              <a:avLst/>
            </a:prstGeom>
            <a:solidFill>
              <a:srgbClr val="DEFBDD"/>
            </a:solidFill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6000" b="1" dirty="0">
                  <a:solidFill>
                    <a:schemeClr val="accent2"/>
                  </a:solidFill>
                  <a:hlinkClick r:id="rId3" action="ppaction://hlinksldjump"/>
                </a:rPr>
                <a:t>1</a:t>
              </a:r>
              <a:endParaRPr lang="ru-RU" sz="6000" b="1" dirty="0">
                <a:solidFill>
                  <a:schemeClr val="accent2"/>
                </a:solidFill>
              </a:endParaRPr>
            </a:p>
          </p:txBody>
        </p:sp>
        <p:sp>
          <p:nvSpPr>
            <p:cNvPr id="32775" name="Rectangle 7"/>
            <p:cNvSpPr>
              <a:spLocks noChangeArrowheads="1"/>
            </p:cNvSpPr>
            <p:nvPr/>
          </p:nvSpPr>
          <p:spPr bwMode="auto">
            <a:xfrm>
              <a:off x="2667000" y="304800"/>
              <a:ext cx="914400" cy="914400"/>
            </a:xfrm>
            <a:prstGeom prst="rect">
              <a:avLst/>
            </a:prstGeom>
            <a:solidFill>
              <a:srgbClr val="DEFBDD"/>
            </a:solidFill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6000" b="1" dirty="0">
                  <a:solidFill>
                    <a:srgbClr val="FFFF00"/>
                  </a:solidFill>
                  <a:hlinkClick r:id="rId4" action="ppaction://hlinksldjump"/>
                </a:rPr>
                <a:t>1</a:t>
              </a:r>
              <a:endParaRPr lang="ru-RU" sz="6000" b="1" dirty="0">
                <a:solidFill>
                  <a:srgbClr val="FFFF00"/>
                </a:solidFill>
              </a:endParaRPr>
            </a:p>
          </p:txBody>
        </p:sp>
        <p:sp>
          <p:nvSpPr>
            <p:cNvPr id="32776" name="Rectangle 8"/>
            <p:cNvSpPr>
              <a:spLocks noChangeArrowheads="1"/>
            </p:cNvSpPr>
            <p:nvPr/>
          </p:nvSpPr>
          <p:spPr bwMode="auto">
            <a:xfrm>
              <a:off x="3581400" y="2133600"/>
              <a:ext cx="914400" cy="914400"/>
            </a:xfrm>
            <a:prstGeom prst="rect">
              <a:avLst/>
            </a:prstGeom>
            <a:solidFill>
              <a:srgbClr val="DEFBDD"/>
            </a:solidFill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6000" b="1" dirty="0">
                  <a:solidFill>
                    <a:srgbClr val="00CC00"/>
                  </a:solidFill>
                  <a:hlinkClick r:id="rId5" action="ppaction://hlinksldjump"/>
                </a:rPr>
                <a:t>2</a:t>
              </a:r>
              <a:endParaRPr lang="ru-RU" sz="6000" b="1" dirty="0">
                <a:solidFill>
                  <a:srgbClr val="00CC00"/>
                </a:solidFill>
              </a:endParaRPr>
            </a:p>
          </p:txBody>
        </p:sp>
        <p:sp>
          <p:nvSpPr>
            <p:cNvPr id="32777" name="Rectangle 9"/>
            <p:cNvSpPr>
              <a:spLocks noChangeArrowheads="1"/>
            </p:cNvSpPr>
            <p:nvPr/>
          </p:nvSpPr>
          <p:spPr bwMode="auto">
            <a:xfrm>
              <a:off x="3581400" y="1219200"/>
              <a:ext cx="914400" cy="914400"/>
            </a:xfrm>
            <a:prstGeom prst="rect">
              <a:avLst/>
            </a:prstGeom>
            <a:solidFill>
              <a:srgbClr val="DEFBDD"/>
            </a:solidFill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6000" b="1" dirty="0">
                  <a:solidFill>
                    <a:schemeClr val="accent2"/>
                  </a:solidFill>
                  <a:hlinkClick r:id="rId6" action="ppaction://hlinksldjump"/>
                </a:rPr>
                <a:t>2</a:t>
              </a:r>
              <a:endParaRPr lang="ru-RU" sz="6000" b="1" dirty="0">
                <a:solidFill>
                  <a:schemeClr val="accent2"/>
                </a:solidFill>
              </a:endParaRPr>
            </a:p>
          </p:txBody>
        </p:sp>
        <p:sp>
          <p:nvSpPr>
            <p:cNvPr id="32778" name="Rectangle 10"/>
            <p:cNvSpPr>
              <a:spLocks noChangeArrowheads="1"/>
            </p:cNvSpPr>
            <p:nvPr/>
          </p:nvSpPr>
          <p:spPr bwMode="auto">
            <a:xfrm>
              <a:off x="3581400" y="304800"/>
              <a:ext cx="914400" cy="914400"/>
            </a:xfrm>
            <a:prstGeom prst="rect">
              <a:avLst/>
            </a:prstGeom>
            <a:solidFill>
              <a:srgbClr val="DEFBDD"/>
            </a:solidFill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6000" b="1" dirty="0">
                  <a:solidFill>
                    <a:srgbClr val="FFFF00"/>
                  </a:solidFill>
                  <a:hlinkClick r:id="rId7" action="ppaction://hlinksldjump"/>
                </a:rPr>
                <a:t>2</a:t>
              </a:r>
              <a:endParaRPr lang="ru-RU" sz="6000" b="1" dirty="0">
                <a:solidFill>
                  <a:srgbClr val="FFFF00"/>
                </a:solidFill>
              </a:endParaRPr>
            </a:p>
          </p:txBody>
        </p:sp>
        <p:sp>
          <p:nvSpPr>
            <p:cNvPr id="32779" name="Rectangle 11"/>
            <p:cNvSpPr>
              <a:spLocks noChangeArrowheads="1"/>
            </p:cNvSpPr>
            <p:nvPr/>
          </p:nvSpPr>
          <p:spPr bwMode="auto">
            <a:xfrm>
              <a:off x="4495800" y="2133600"/>
              <a:ext cx="838200" cy="914400"/>
            </a:xfrm>
            <a:prstGeom prst="rect">
              <a:avLst/>
            </a:prstGeom>
            <a:solidFill>
              <a:srgbClr val="DEFBDD"/>
            </a:solidFill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6000" b="1" dirty="0">
                  <a:solidFill>
                    <a:srgbClr val="00CC00"/>
                  </a:solidFill>
                  <a:hlinkClick r:id="rId8" action="ppaction://hlinksldjump"/>
                </a:rPr>
                <a:t>3</a:t>
              </a:r>
              <a:endParaRPr lang="ru-RU" sz="6000" b="1" dirty="0">
                <a:solidFill>
                  <a:srgbClr val="00CC00"/>
                </a:solidFill>
              </a:endParaRPr>
            </a:p>
          </p:txBody>
        </p:sp>
        <p:sp>
          <p:nvSpPr>
            <p:cNvPr id="32780" name="Rectangle 12"/>
            <p:cNvSpPr>
              <a:spLocks noChangeArrowheads="1"/>
            </p:cNvSpPr>
            <p:nvPr/>
          </p:nvSpPr>
          <p:spPr bwMode="auto">
            <a:xfrm>
              <a:off x="4495800" y="1219200"/>
              <a:ext cx="838200" cy="914400"/>
            </a:xfrm>
            <a:prstGeom prst="rect">
              <a:avLst/>
            </a:prstGeom>
            <a:solidFill>
              <a:srgbClr val="DEFBDD"/>
            </a:solidFill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6000" b="1" dirty="0">
                  <a:solidFill>
                    <a:schemeClr val="accent2"/>
                  </a:solidFill>
                  <a:hlinkClick r:id="rId9" action="ppaction://hlinksldjump"/>
                </a:rPr>
                <a:t>3</a:t>
              </a:r>
              <a:endParaRPr lang="ru-RU" sz="6000" b="1" dirty="0">
                <a:solidFill>
                  <a:schemeClr val="accent2"/>
                </a:solidFill>
              </a:endParaRPr>
            </a:p>
          </p:txBody>
        </p:sp>
        <p:sp>
          <p:nvSpPr>
            <p:cNvPr id="32781" name="Rectangle 13"/>
            <p:cNvSpPr>
              <a:spLocks noChangeArrowheads="1"/>
            </p:cNvSpPr>
            <p:nvPr/>
          </p:nvSpPr>
          <p:spPr bwMode="auto">
            <a:xfrm>
              <a:off x="4495800" y="304800"/>
              <a:ext cx="838200" cy="914400"/>
            </a:xfrm>
            <a:prstGeom prst="rect">
              <a:avLst/>
            </a:prstGeom>
            <a:solidFill>
              <a:srgbClr val="DEFBDD"/>
            </a:solidFill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6000" b="1" dirty="0">
                  <a:solidFill>
                    <a:srgbClr val="FFFF00"/>
                  </a:solidFill>
                  <a:hlinkClick r:id="rId10" action="ppaction://hlinksldjump"/>
                </a:rPr>
                <a:t>3</a:t>
              </a:r>
              <a:endParaRPr lang="ru-RU" sz="6000" b="1" dirty="0">
                <a:solidFill>
                  <a:srgbClr val="FFFF00"/>
                </a:solidFill>
              </a:endParaRPr>
            </a:p>
          </p:txBody>
        </p:sp>
        <p:sp>
          <p:nvSpPr>
            <p:cNvPr id="32783" name="Rectangle 15"/>
            <p:cNvSpPr>
              <a:spLocks noChangeArrowheads="1"/>
            </p:cNvSpPr>
            <p:nvPr/>
          </p:nvSpPr>
          <p:spPr bwMode="auto">
            <a:xfrm>
              <a:off x="152400" y="3048000"/>
              <a:ext cx="2514600" cy="914400"/>
            </a:xfrm>
            <a:prstGeom prst="rect">
              <a:avLst/>
            </a:prstGeom>
            <a:solidFill>
              <a:srgbClr val="DEFBDD"/>
            </a:solidFill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3200" b="1" dirty="0">
                  <a:solidFill>
                    <a:srgbClr val="E5112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Математика</a:t>
              </a:r>
            </a:p>
          </p:txBody>
        </p:sp>
        <p:sp>
          <p:nvSpPr>
            <p:cNvPr id="32784" name="Rectangle 16"/>
            <p:cNvSpPr>
              <a:spLocks noChangeArrowheads="1"/>
            </p:cNvSpPr>
            <p:nvPr/>
          </p:nvSpPr>
          <p:spPr bwMode="auto">
            <a:xfrm>
              <a:off x="152400" y="3962400"/>
              <a:ext cx="2514600" cy="1104900"/>
            </a:xfrm>
            <a:prstGeom prst="rect">
              <a:avLst/>
            </a:prstGeom>
            <a:solidFill>
              <a:srgbClr val="DEFBDD"/>
            </a:solidFill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6600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?</a:t>
              </a:r>
            </a:p>
          </p:txBody>
        </p:sp>
        <p:sp>
          <p:nvSpPr>
            <p:cNvPr id="32787" name="Rectangle 19"/>
            <p:cNvSpPr>
              <a:spLocks noChangeArrowheads="1"/>
            </p:cNvSpPr>
            <p:nvPr/>
          </p:nvSpPr>
          <p:spPr bwMode="auto">
            <a:xfrm>
              <a:off x="2667000" y="3048000"/>
              <a:ext cx="914400" cy="914400"/>
            </a:xfrm>
            <a:prstGeom prst="rect">
              <a:avLst/>
            </a:prstGeom>
            <a:solidFill>
              <a:srgbClr val="DEFBDD"/>
            </a:solidFill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6000" b="1" dirty="0">
                  <a:solidFill>
                    <a:srgbClr val="FFFF00"/>
                  </a:solidFill>
                  <a:hlinkClick r:id="rId11" action="ppaction://hlinksldjump"/>
                </a:rPr>
                <a:t>1</a:t>
              </a:r>
              <a:endParaRPr lang="ru-RU" sz="6000" b="1" dirty="0">
                <a:solidFill>
                  <a:srgbClr val="FFFF00"/>
                </a:solidFill>
              </a:endParaRPr>
            </a:p>
          </p:txBody>
        </p:sp>
        <p:sp>
          <p:nvSpPr>
            <p:cNvPr id="32788" name="Rectangle 20"/>
            <p:cNvSpPr>
              <a:spLocks noChangeArrowheads="1"/>
            </p:cNvSpPr>
            <p:nvPr/>
          </p:nvSpPr>
          <p:spPr bwMode="auto">
            <a:xfrm>
              <a:off x="2667000" y="3962400"/>
              <a:ext cx="914400" cy="1104900"/>
            </a:xfrm>
            <a:prstGeom prst="rect">
              <a:avLst/>
            </a:prstGeom>
            <a:solidFill>
              <a:srgbClr val="DEFBDD"/>
            </a:solidFill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6000" b="1" dirty="0">
                  <a:solidFill>
                    <a:srgbClr val="FFFF00"/>
                  </a:solidFill>
                  <a:hlinkClick r:id="rId12" action="ppaction://hlinksldjump"/>
                </a:rPr>
                <a:t>1</a:t>
              </a:r>
              <a:endParaRPr lang="ru-RU" sz="6000" b="1" dirty="0">
                <a:solidFill>
                  <a:srgbClr val="FFFF00"/>
                </a:solidFill>
              </a:endParaRPr>
            </a:p>
          </p:txBody>
        </p:sp>
        <p:sp>
          <p:nvSpPr>
            <p:cNvPr id="32791" name="Rectangle 23"/>
            <p:cNvSpPr>
              <a:spLocks noChangeArrowheads="1"/>
            </p:cNvSpPr>
            <p:nvPr/>
          </p:nvSpPr>
          <p:spPr bwMode="auto">
            <a:xfrm>
              <a:off x="3581400" y="3048000"/>
              <a:ext cx="914400" cy="914400"/>
            </a:xfrm>
            <a:prstGeom prst="rect">
              <a:avLst/>
            </a:prstGeom>
            <a:solidFill>
              <a:srgbClr val="DEFBDD"/>
            </a:solidFill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6000" b="1" dirty="0">
                  <a:solidFill>
                    <a:srgbClr val="FFFF00"/>
                  </a:solidFill>
                  <a:hlinkClick r:id="rId13" action="ppaction://hlinksldjump"/>
                </a:rPr>
                <a:t>2</a:t>
              </a:r>
              <a:endParaRPr lang="ru-RU" sz="6000" b="1" dirty="0">
                <a:solidFill>
                  <a:srgbClr val="FFFF00"/>
                </a:solidFill>
              </a:endParaRPr>
            </a:p>
          </p:txBody>
        </p:sp>
        <p:sp>
          <p:nvSpPr>
            <p:cNvPr id="32792" name="Rectangle 24"/>
            <p:cNvSpPr>
              <a:spLocks noChangeArrowheads="1"/>
            </p:cNvSpPr>
            <p:nvPr/>
          </p:nvSpPr>
          <p:spPr bwMode="auto">
            <a:xfrm>
              <a:off x="3581400" y="3962400"/>
              <a:ext cx="914400" cy="1104900"/>
            </a:xfrm>
            <a:prstGeom prst="rect">
              <a:avLst/>
            </a:prstGeom>
            <a:solidFill>
              <a:srgbClr val="DEFBDD"/>
            </a:solidFill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6000" b="1" dirty="0">
                  <a:solidFill>
                    <a:srgbClr val="FFFF00"/>
                  </a:solidFill>
                  <a:hlinkClick r:id="rId14" action="ppaction://hlinksldjump"/>
                </a:rPr>
                <a:t>2</a:t>
              </a:r>
              <a:endParaRPr lang="ru-RU" sz="6000" b="1" dirty="0">
                <a:solidFill>
                  <a:srgbClr val="FFFF00"/>
                </a:solidFill>
              </a:endParaRPr>
            </a:p>
          </p:txBody>
        </p:sp>
        <p:sp>
          <p:nvSpPr>
            <p:cNvPr id="32795" name="Rectangle 27"/>
            <p:cNvSpPr>
              <a:spLocks noChangeArrowheads="1"/>
            </p:cNvSpPr>
            <p:nvPr/>
          </p:nvSpPr>
          <p:spPr bwMode="auto">
            <a:xfrm>
              <a:off x="4495800" y="3048000"/>
              <a:ext cx="838200" cy="914400"/>
            </a:xfrm>
            <a:prstGeom prst="rect">
              <a:avLst/>
            </a:prstGeom>
            <a:solidFill>
              <a:srgbClr val="DEFBDD"/>
            </a:solidFill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6000" b="1" dirty="0">
                  <a:solidFill>
                    <a:srgbClr val="FFFF00"/>
                  </a:solidFill>
                  <a:hlinkClick r:id="rId15" action="ppaction://hlinksldjump"/>
                </a:rPr>
                <a:t>3</a:t>
              </a:r>
              <a:endParaRPr lang="ru-RU" sz="6000" b="1" dirty="0">
                <a:solidFill>
                  <a:srgbClr val="FFFF00"/>
                </a:solidFill>
              </a:endParaRPr>
            </a:p>
          </p:txBody>
        </p:sp>
        <p:sp>
          <p:nvSpPr>
            <p:cNvPr id="32796" name="Rectangle 28"/>
            <p:cNvSpPr>
              <a:spLocks noChangeArrowheads="1"/>
            </p:cNvSpPr>
            <p:nvPr/>
          </p:nvSpPr>
          <p:spPr bwMode="auto">
            <a:xfrm>
              <a:off x="4495800" y="3962400"/>
              <a:ext cx="838200" cy="1104900"/>
            </a:xfrm>
            <a:prstGeom prst="rect">
              <a:avLst/>
            </a:prstGeom>
            <a:solidFill>
              <a:srgbClr val="DEFBDD"/>
            </a:solidFill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6000" b="1" dirty="0">
                  <a:solidFill>
                    <a:srgbClr val="FFFF00"/>
                  </a:solidFill>
                  <a:hlinkClick r:id="rId16" action="ppaction://hlinksldjump"/>
                </a:rPr>
                <a:t>3</a:t>
              </a:r>
              <a:endParaRPr lang="ru-RU" sz="6000" b="1" dirty="0">
                <a:solidFill>
                  <a:srgbClr val="FFFF00"/>
                </a:solidFill>
              </a:endParaRPr>
            </a:p>
          </p:txBody>
        </p:sp>
        <p:sp>
          <p:nvSpPr>
            <p:cNvPr id="32799" name="Rectangle 31"/>
            <p:cNvSpPr>
              <a:spLocks noChangeArrowheads="1"/>
            </p:cNvSpPr>
            <p:nvPr/>
          </p:nvSpPr>
          <p:spPr bwMode="auto">
            <a:xfrm>
              <a:off x="5334000" y="304800"/>
              <a:ext cx="838200" cy="914400"/>
            </a:xfrm>
            <a:prstGeom prst="rect">
              <a:avLst/>
            </a:prstGeom>
            <a:solidFill>
              <a:srgbClr val="DEFBDD"/>
            </a:solidFill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6000" b="1" dirty="0">
                  <a:solidFill>
                    <a:srgbClr val="FFFF00"/>
                  </a:solidFill>
                  <a:hlinkClick r:id="rId17" action="ppaction://hlinksldjump"/>
                </a:rPr>
                <a:t>4</a:t>
              </a:r>
              <a:endParaRPr lang="ru-RU" sz="6000" b="1" dirty="0">
                <a:solidFill>
                  <a:srgbClr val="FFFF00"/>
                </a:solidFill>
              </a:endParaRPr>
            </a:p>
          </p:txBody>
        </p:sp>
        <p:sp>
          <p:nvSpPr>
            <p:cNvPr id="32800" name="Rectangle 32"/>
            <p:cNvSpPr>
              <a:spLocks noChangeArrowheads="1"/>
            </p:cNvSpPr>
            <p:nvPr/>
          </p:nvSpPr>
          <p:spPr bwMode="auto">
            <a:xfrm>
              <a:off x="5334000" y="1219200"/>
              <a:ext cx="838200" cy="914400"/>
            </a:xfrm>
            <a:prstGeom prst="rect">
              <a:avLst/>
            </a:prstGeom>
            <a:solidFill>
              <a:srgbClr val="DEFBDD"/>
            </a:solidFill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6000" b="1" dirty="0">
                  <a:solidFill>
                    <a:srgbClr val="FFFF00"/>
                  </a:solidFill>
                  <a:hlinkClick r:id="rId18" action="ppaction://hlinksldjump"/>
                </a:rPr>
                <a:t>4</a:t>
              </a:r>
              <a:endParaRPr lang="ru-RU" sz="6000" b="1" dirty="0">
                <a:solidFill>
                  <a:srgbClr val="FFFF00"/>
                </a:solidFill>
              </a:endParaRPr>
            </a:p>
          </p:txBody>
        </p:sp>
        <p:sp>
          <p:nvSpPr>
            <p:cNvPr id="32801" name="Rectangle 33"/>
            <p:cNvSpPr>
              <a:spLocks noChangeArrowheads="1"/>
            </p:cNvSpPr>
            <p:nvPr/>
          </p:nvSpPr>
          <p:spPr bwMode="auto">
            <a:xfrm>
              <a:off x="6172200" y="1219200"/>
              <a:ext cx="838200" cy="914400"/>
            </a:xfrm>
            <a:prstGeom prst="rect">
              <a:avLst/>
            </a:prstGeom>
            <a:solidFill>
              <a:srgbClr val="DEFBDD"/>
            </a:solidFill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6000" b="1" dirty="0">
                  <a:solidFill>
                    <a:srgbClr val="FFFF00"/>
                  </a:solidFill>
                  <a:hlinkClick r:id="rId19" action="ppaction://hlinksldjump"/>
                </a:rPr>
                <a:t>5</a:t>
              </a:r>
              <a:endParaRPr lang="ru-RU" sz="6000" b="1" dirty="0">
                <a:solidFill>
                  <a:srgbClr val="FFFF00"/>
                </a:solidFill>
              </a:endParaRPr>
            </a:p>
          </p:txBody>
        </p:sp>
        <p:sp>
          <p:nvSpPr>
            <p:cNvPr id="32802" name="Rectangle 34"/>
            <p:cNvSpPr>
              <a:spLocks noChangeArrowheads="1"/>
            </p:cNvSpPr>
            <p:nvPr/>
          </p:nvSpPr>
          <p:spPr bwMode="auto">
            <a:xfrm>
              <a:off x="6172200" y="304800"/>
              <a:ext cx="838200" cy="914400"/>
            </a:xfrm>
            <a:prstGeom prst="rect">
              <a:avLst/>
            </a:prstGeom>
            <a:solidFill>
              <a:srgbClr val="DEFBDD"/>
            </a:solidFill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6000" b="1" dirty="0">
                  <a:solidFill>
                    <a:srgbClr val="FFFF00"/>
                  </a:solidFill>
                  <a:hlinkClick r:id="rId20" action="ppaction://hlinksldjump"/>
                </a:rPr>
                <a:t>5</a:t>
              </a:r>
              <a:endParaRPr lang="ru-RU" sz="6000" b="1" dirty="0">
                <a:solidFill>
                  <a:srgbClr val="FFFF00"/>
                </a:solidFill>
              </a:endParaRPr>
            </a:p>
          </p:txBody>
        </p:sp>
        <p:sp>
          <p:nvSpPr>
            <p:cNvPr id="32803" name="Rectangle 35"/>
            <p:cNvSpPr>
              <a:spLocks noChangeArrowheads="1"/>
            </p:cNvSpPr>
            <p:nvPr/>
          </p:nvSpPr>
          <p:spPr bwMode="auto">
            <a:xfrm>
              <a:off x="6172200" y="2133600"/>
              <a:ext cx="838200" cy="914400"/>
            </a:xfrm>
            <a:prstGeom prst="rect">
              <a:avLst/>
            </a:prstGeom>
            <a:solidFill>
              <a:srgbClr val="DEFBDD"/>
            </a:solidFill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6000" b="1" dirty="0">
                  <a:solidFill>
                    <a:srgbClr val="FFFF00"/>
                  </a:solidFill>
                  <a:hlinkClick r:id="rId21" action="ppaction://hlinksldjump"/>
                </a:rPr>
                <a:t>5</a:t>
              </a:r>
              <a:endParaRPr lang="ru-RU" sz="6000" b="1" dirty="0">
                <a:solidFill>
                  <a:srgbClr val="FFFF00"/>
                </a:solidFill>
              </a:endParaRPr>
            </a:p>
          </p:txBody>
        </p:sp>
        <p:sp>
          <p:nvSpPr>
            <p:cNvPr id="32804" name="Rectangle 36"/>
            <p:cNvSpPr>
              <a:spLocks noChangeArrowheads="1"/>
            </p:cNvSpPr>
            <p:nvPr/>
          </p:nvSpPr>
          <p:spPr bwMode="auto">
            <a:xfrm>
              <a:off x="6172200" y="3048000"/>
              <a:ext cx="838200" cy="914400"/>
            </a:xfrm>
            <a:prstGeom prst="rect">
              <a:avLst/>
            </a:prstGeom>
            <a:solidFill>
              <a:srgbClr val="DEFBDD"/>
            </a:solidFill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6000" b="1" dirty="0">
                  <a:solidFill>
                    <a:srgbClr val="FFFF00"/>
                  </a:solidFill>
                  <a:hlinkClick r:id="rId22" action="ppaction://hlinksldjump"/>
                </a:rPr>
                <a:t>5</a:t>
              </a:r>
              <a:endParaRPr lang="ru-RU" sz="6000" b="1" dirty="0">
                <a:solidFill>
                  <a:srgbClr val="FFFF00"/>
                </a:solidFill>
              </a:endParaRPr>
            </a:p>
          </p:txBody>
        </p:sp>
        <p:sp>
          <p:nvSpPr>
            <p:cNvPr id="32808" name="Rectangle 40"/>
            <p:cNvSpPr>
              <a:spLocks noChangeArrowheads="1"/>
            </p:cNvSpPr>
            <p:nvPr/>
          </p:nvSpPr>
          <p:spPr bwMode="auto">
            <a:xfrm>
              <a:off x="5334000" y="2133600"/>
              <a:ext cx="838200" cy="914400"/>
            </a:xfrm>
            <a:prstGeom prst="rect">
              <a:avLst/>
            </a:prstGeom>
            <a:solidFill>
              <a:srgbClr val="DEFBDD"/>
            </a:solidFill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6000" b="1" dirty="0">
                  <a:solidFill>
                    <a:srgbClr val="FFFF00"/>
                  </a:solidFill>
                  <a:hlinkClick r:id="rId23" action="ppaction://hlinksldjump"/>
                </a:rPr>
                <a:t>4</a:t>
              </a:r>
              <a:endParaRPr lang="ru-RU" sz="6000" b="1" dirty="0">
                <a:solidFill>
                  <a:srgbClr val="FFFF00"/>
                </a:solidFill>
              </a:endParaRPr>
            </a:p>
          </p:txBody>
        </p:sp>
        <p:sp>
          <p:nvSpPr>
            <p:cNvPr id="32809" name="Rectangle 41"/>
            <p:cNvSpPr>
              <a:spLocks noChangeArrowheads="1"/>
            </p:cNvSpPr>
            <p:nvPr/>
          </p:nvSpPr>
          <p:spPr bwMode="auto">
            <a:xfrm>
              <a:off x="5334000" y="3048000"/>
              <a:ext cx="838200" cy="914400"/>
            </a:xfrm>
            <a:prstGeom prst="rect">
              <a:avLst/>
            </a:prstGeom>
            <a:solidFill>
              <a:srgbClr val="DEFBDD"/>
            </a:solidFill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6000" b="1" dirty="0">
                  <a:solidFill>
                    <a:srgbClr val="FFFF00"/>
                  </a:solidFill>
                  <a:hlinkClick r:id="rId24" action="ppaction://hlinksldjump"/>
                </a:rPr>
                <a:t>4</a:t>
              </a:r>
              <a:endParaRPr lang="ru-RU" sz="6000" b="1" dirty="0">
                <a:solidFill>
                  <a:srgbClr val="FFFF00"/>
                </a:solidFill>
              </a:endParaRPr>
            </a:p>
          </p:txBody>
        </p:sp>
        <p:sp>
          <p:nvSpPr>
            <p:cNvPr id="32810" name="Rectangle 42"/>
            <p:cNvSpPr>
              <a:spLocks noChangeArrowheads="1"/>
            </p:cNvSpPr>
            <p:nvPr/>
          </p:nvSpPr>
          <p:spPr bwMode="auto">
            <a:xfrm>
              <a:off x="5334000" y="3962400"/>
              <a:ext cx="838200" cy="1104900"/>
            </a:xfrm>
            <a:prstGeom prst="rect">
              <a:avLst/>
            </a:prstGeom>
            <a:solidFill>
              <a:srgbClr val="DEFBDD"/>
            </a:solidFill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6000" b="1" dirty="0">
                  <a:solidFill>
                    <a:srgbClr val="FFFF00"/>
                  </a:solidFill>
                  <a:hlinkClick r:id="rId25" action="ppaction://hlinksldjump"/>
                </a:rPr>
                <a:t>4</a:t>
              </a:r>
              <a:endParaRPr lang="ru-RU" sz="6000" b="1" dirty="0">
                <a:solidFill>
                  <a:srgbClr val="FFFF00"/>
                </a:solidFill>
              </a:endParaRPr>
            </a:p>
          </p:txBody>
        </p:sp>
        <p:sp>
          <p:nvSpPr>
            <p:cNvPr id="32813" name="Rectangle 45"/>
            <p:cNvSpPr>
              <a:spLocks noChangeArrowheads="1"/>
            </p:cNvSpPr>
            <p:nvPr/>
          </p:nvSpPr>
          <p:spPr bwMode="auto">
            <a:xfrm>
              <a:off x="7848600" y="304800"/>
              <a:ext cx="838200" cy="914400"/>
            </a:xfrm>
            <a:prstGeom prst="rect">
              <a:avLst/>
            </a:prstGeom>
            <a:solidFill>
              <a:srgbClr val="DEFBDD"/>
            </a:solidFill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6000" b="1" dirty="0">
                  <a:solidFill>
                    <a:srgbClr val="FFFF00"/>
                  </a:solidFill>
                  <a:hlinkClick r:id="rId26" action="ppaction://hlinksldjump"/>
                </a:rPr>
                <a:t>7</a:t>
              </a:r>
              <a:endParaRPr lang="ru-RU" sz="6000" b="1" dirty="0">
                <a:solidFill>
                  <a:srgbClr val="FFFF00"/>
                </a:solidFill>
              </a:endParaRPr>
            </a:p>
          </p:txBody>
        </p:sp>
        <p:sp>
          <p:nvSpPr>
            <p:cNvPr id="32814" name="Rectangle 46"/>
            <p:cNvSpPr>
              <a:spLocks noChangeArrowheads="1"/>
            </p:cNvSpPr>
            <p:nvPr/>
          </p:nvSpPr>
          <p:spPr bwMode="auto">
            <a:xfrm>
              <a:off x="7010400" y="304800"/>
              <a:ext cx="838200" cy="914400"/>
            </a:xfrm>
            <a:prstGeom prst="rect">
              <a:avLst/>
            </a:prstGeom>
            <a:solidFill>
              <a:srgbClr val="DEFBDD"/>
            </a:solidFill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6000" b="1" dirty="0">
                  <a:solidFill>
                    <a:srgbClr val="FFFF00"/>
                  </a:solidFill>
                  <a:hlinkClick r:id="rId27" action="ppaction://hlinksldjump"/>
                </a:rPr>
                <a:t>6</a:t>
              </a:r>
              <a:endParaRPr lang="ru-RU" sz="6000" b="1" dirty="0">
                <a:solidFill>
                  <a:srgbClr val="FFFF00"/>
                </a:solidFill>
              </a:endParaRPr>
            </a:p>
          </p:txBody>
        </p:sp>
        <p:sp>
          <p:nvSpPr>
            <p:cNvPr id="32816" name="Rectangle 48"/>
            <p:cNvSpPr>
              <a:spLocks noChangeArrowheads="1"/>
            </p:cNvSpPr>
            <p:nvPr/>
          </p:nvSpPr>
          <p:spPr bwMode="auto">
            <a:xfrm>
              <a:off x="7010400" y="1219200"/>
              <a:ext cx="838200" cy="914400"/>
            </a:xfrm>
            <a:prstGeom prst="rect">
              <a:avLst/>
            </a:prstGeom>
            <a:solidFill>
              <a:srgbClr val="DEFBDD"/>
            </a:solidFill>
            <a:ln w="9525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6000" b="1" dirty="0">
                  <a:solidFill>
                    <a:srgbClr val="FFFF00"/>
                  </a:solidFill>
                  <a:hlinkClick r:id="rId28" action="ppaction://hlinksldjump"/>
                </a:rPr>
                <a:t>6</a:t>
              </a:r>
              <a:endParaRPr lang="ru-RU" sz="6000" b="1" dirty="0">
                <a:solidFill>
                  <a:srgbClr val="FFFF00"/>
                </a:solidFill>
              </a:endParaRPr>
            </a:p>
          </p:txBody>
        </p:sp>
      </p:grp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2057400" y="530236"/>
            <a:ext cx="7277100" cy="12954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4400" i="1" dirty="0">
                <a:latin typeface="Bookman Old Style" pitchFamily="18" charset="0"/>
              </a:rPr>
              <a:t>Назовите первые книги автора для детей.</a:t>
            </a:r>
          </a:p>
          <a:p>
            <a:pPr>
              <a:buFontTx/>
              <a:buNone/>
            </a:pPr>
            <a:endParaRPr lang="ru-RU" sz="4400" dirty="0">
              <a:latin typeface="Times New Roman" pitchFamily="18" charset="0"/>
            </a:endParaRPr>
          </a:p>
        </p:txBody>
      </p:sp>
      <p:sp>
        <p:nvSpPr>
          <p:cNvPr id="220166" name="Oval 6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248529" y="267257"/>
            <a:ext cx="1828800" cy="1295400"/>
          </a:xfrm>
          <a:prstGeom prst="ellipse">
            <a:avLst/>
          </a:prstGeom>
          <a:solidFill>
            <a:schemeClr val="accent3"/>
          </a:solidFill>
          <a:ln w="38100">
            <a:solidFill>
              <a:srgbClr val="C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8000" b="1" dirty="0">
                <a:solidFill>
                  <a:srgbClr val="00CC00"/>
                </a:solidFill>
              </a:rPr>
              <a:t>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96F8AA3-A836-0AE5-124B-C25BE5D4F288}"/>
              </a:ext>
            </a:extLst>
          </p:cNvPr>
          <p:cNvSpPr txBox="1"/>
          <p:nvPr/>
        </p:nvSpPr>
        <p:spPr>
          <a:xfrm>
            <a:off x="1295400" y="2308632"/>
            <a:ext cx="80391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4800" i="1" dirty="0">
                <a:solidFill>
                  <a:srgbClr val="FF0000"/>
                </a:solidFill>
                <a:latin typeface="Bookman Old Style" pitchFamily="18" charset="0"/>
              </a:rPr>
              <a:t>«Вкусная фабрика»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F5BEB5-B1F4-0211-DEDD-A4A4A8703382}"/>
              </a:ext>
            </a:extLst>
          </p:cNvPr>
          <p:cNvSpPr txBox="1"/>
          <p:nvPr/>
        </p:nvSpPr>
        <p:spPr>
          <a:xfrm>
            <a:off x="1295400" y="3207126"/>
            <a:ext cx="60198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4800" i="1" dirty="0">
                <a:solidFill>
                  <a:srgbClr val="FF0000"/>
                </a:solidFill>
                <a:latin typeface="Bookman Old Style" pitchFamily="18" charset="0"/>
              </a:rPr>
              <a:t>«Лодка-</a:t>
            </a:r>
            <a:r>
              <a:rPr lang="ru-RU" sz="4800" i="1" dirty="0" err="1">
                <a:solidFill>
                  <a:srgbClr val="FF0000"/>
                </a:solidFill>
                <a:latin typeface="Bookman Old Style" pitchFamily="18" charset="0"/>
              </a:rPr>
              <a:t>вездеходка</a:t>
            </a:r>
            <a:r>
              <a:rPr lang="ru-RU" sz="4800" i="1" dirty="0">
                <a:solidFill>
                  <a:srgbClr val="FF0000"/>
                </a:solidFill>
                <a:latin typeface="Bookman Old Style" pitchFamily="18" charset="0"/>
              </a:rPr>
              <a:t>»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C2AF3B-7F6D-2CC6-7900-6FFAEB704F06}"/>
              </a:ext>
            </a:extLst>
          </p:cNvPr>
          <p:cNvSpPr txBox="1"/>
          <p:nvPr/>
        </p:nvSpPr>
        <p:spPr>
          <a:xfrm>
            <a:off x="1295400" y="4103092"/>
            <a:ext cx="60198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4800" i="1" dirty="0">
                <a:solidFill>
                  <a:srgbClr val="FF0000"/>
                </a:solidFill>
                <a:latin typeface="Bookman Old Style" pitchFamily="18" charset="0"/>
              </a:rPr>
              <a:t>«Планетарий»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EEA4F1-BE8A-8A77-ACE2-1A0B1E9A280C}"/>
              </a:ext>
            </a:extLst>
          </p:cNvPr>
          <p:cNvSpPr txBox="1"/>
          <p:nvPr/>
        </p:nvSpPr>
        <p:spPr>
          <a:xfrm>
            <a:off x="1330569" y="5007264"/>
            <a:ext cx="60198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4800" i="1" dirty="0">
                <a:solidFill>
                  <a:srgbClr val="FF0000"/>
                </a:solidFill>
                <a:latin typeface="Bookman Old Style" pitchFamily="18" charset="0"/>
              </a:rPr>
              <a:t>«Ранний восход»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20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20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166" grpId="0" animBg="1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581400" y="381000"/>
            <a:ext cx="1905000" cy="14478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9E228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8000" b="1" dirty="0">
                <a:latin typeface="Times New Roman" pitchFamily="18" charset="0"/>
              </a:rPr>
              <a:t>1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81000" y="2133600"/>
            <a:ext cx="8305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i="1" dirty="0">
                <a:latin typeface="Bookman Old Style" pitchFamily="18" charset="0"/>
              </a:rPr>
              <a:t>Сколько лет прожил автор</a:t>
            </a:r>
          </a:p>
          <a:p>
            <a:pPr algn="ctr"/>
            <a:r>
              <a:rPr lang="ru-RU" sz="4000" i="1" dirty="0">
                <a:latin typeface="Bookman Old Style" pitchFamily="18" charset="0"/>
              </a:rPr>
              <a:t> 10 июля 1905 г.-</a:t>
            </a:r>
          </a:p>
          <a:p>
            <a:pPr algn="ctr"/>
            <a:r>
              <a:rPr lang="ru-RU" sz="4000" i="1" dirty="0">
                <a:latin typeface="Bookman Old Style" pitchFamily="18" charset="0"/>
              </a:rPr>
              <a:t> 21 июня 1970 г.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682862" y="4648200"/>
            <a:ext cx="3595857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i="1" dirty="0">
                <a:solidFill>
                  <a:srgbClr val="C00000"/>
                </a:solidFill>
                <a:latin typeface="Bookman Old Style" pitchFamily="18" charset="0"/>
              </a:rPr>
              <a:t>64 года</a:t>
            </a:r>
          </a:p>
        </p:txBody>
      </p:sp>
      <p:pic>
        <p:nvPicPr>
          <p:cNvPr id="7" name="Рисунок 6" descr="цифры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91400" y="533400"/>
            <a:ext cx="1208773" cy="1098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581400" y="381000"/>
            <a:ext cx="1905000" cy="14478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9E228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8000" b="1" dirty="0">
                <a:latin typeface="Times New Roman" pitchFamily="18" charset="0"/>
              </a:rPr>
              <a:t>2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2133600"/>
            <a:ext cx="82296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400" i="1" dirty="0">
                <a:latin typeface="Bookman Old Style" pitchFamily="18" charset="0"/>
              </a:rPr>
              <a:t>В какой класс пришла Римма?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866D32A-5B42-D0D3-C880-C369EFEF5318}"/>
              </a:ext>
            </a:extLst>
          </p:cNvPr>
          <p:cNvSpPr/>
          <p:nvPr/>
        </p:nvSpPr>
        <p:spPr>
          <a:xfrm>
            <a:off x="3810000" y="3657600"/>
            <a:ext cx="144780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800" b="1" i="1" dirty="0">
                <a:solidFill>
                  <a:srgbClr val="0000FF"/>
                </a:solidFill>
                <a:latin typeface="Bookman Old Style" pitchFamily="18" charset="0"/>
              </a:rPr>
              <a:t>3</a:t>
            </a:r>
            <a:endParaRPr lang="ru-RU" sz="13800" i="1" dirty="0">
              <a:solidFill>
                <a:srgbClr val="0000FF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5638800" y="228600"/>
            <a:ext cx="1905000" cy="14478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9E228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8000" b="1" dirty="0">
                <a:latin typeface="Times New Roman" pitchFamily="18" charset="0"/>
              </a:rPr>
              <a:t>3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81000" y="1828800"/>
            <a:ext cx="8534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i="1" dirty="0">
                <a:latin typeface="Bookman Old Style" pitchFamily="18" charset="0"/>
              </a:rPr>
              <a:t>В какой палате лежал лейтенант Тарасов?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791200" y="3216150"/>
            <a:ext cx="129540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800" b="1" i="1" dirty="0">
                <a:solidFill>
                  <a:srgbClr val="0000FF"/>
                </a:solidFill>
                <a:latin typeface="Bookman Old Style" pitchFamily="18" charset="0"/>
              </a:rPr>
              <a:t>8</a:t>
            </a:r>
            <a:endParaRPr lang="ru-RU" sz="13800" i="1" dirty="0">
              <a:solidFill>
                <a:srgbClr val="0000FF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4C9F776A-74BF-CA16-7A93-6C1FD3079FA7}"/>
              </a:ext>
            </a:extLst>
          </p:cNvPr>
          <p:cNvSpPr/>
          <p:nvPr/>
        </p:nvSpPr>
        <p:spPr>
          <a:xfrm>
            <a:off x="914400" y="3908648"/>
            <a:ext cx="8534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800" i="1" dirty="0">
                <a:latin typeface="Bookman Old Style" pitchFamily="18" charset="0"/>
              </a:rPr>
              <a:t>В палате №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581400" y="381000"/>
            <a:ext cx="1905000" cy="14478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9E228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8000" b="1" dirty="0">
                <a:latin typeface="Times New Roman" pitchFamily="18" charset="0"/>
              </a:rPr>
              <a:t>4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42900" y="1982372"/>
            <a:ext cx="8458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latin typeface="Bookman Old Style" panose="02050604050505020204" pitchFamily="18" charset="0"/>
              </a:rPr>
              <a:t>Через сколько месяцев Римма Лебедева принесла лейтенанту ведомость с отметками за вторую четверть?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90600" y="4572000"/>
            <a:ext cx="733566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i="1" dirty="0">
                <a:solidFill>
                  <a:srgbClr val="C00000"/>
                </a:solidFill>
                <a:latin typeface="Bookman Old Style" pitchFamily="18" charset="0"/>
              </a:rPr>
              <a:t>Через 2 месяца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5029200" y="381000"/>
            <a:ext cx="1905000" cy="14478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9E228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8000" b="1" dirty="0">
                <a:latin typeface="Times New Roman" pitchFamily="18" charset="0"/>
              </a:rPr>
              <a:t>5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04800" y="2133600"/>
            <a:ext cx="838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0" i="0" dirty="0">
                <a:solidFill>
                  <a:srgbClr val="333333"/>
                </a:solidFill>
                <a:effectLst/>
                <a:latin typeface="Bookman Old Style" panose="02050604050505020204" pitchFamily="18" charset="0"/>
              </a:rPr>
              <a:t>В каком </a:t>
            </a:r>
            <a:r>
              <a:rPr lang="ru-RU" sz="3600" dirty="0">
                <a:solidFill>
                  <a:srgbClr val="333333"/>
                </a:solidFill>
                <a:latin typeface="Bookman Old Style" panose="02050604050505020204" pitchFamily="18" charset="0"/>
              </a:rPr>
              <a:t>классе учится дочка лейтенанта?</a:t>
            </a:r>
            <a:endParaRPr lang="ru-RU" sz="3600" dirty="0">
              <a:latin typeface="Bookman Old Style" panose="020506040505050202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84910" y="4038600"/>
            <a:ext cx="462177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i="1" dirty="0">
                <a:solidFill>
                  <a:srgbClr val="0000FF"/>
                </a:solidFill>
                <a:latin typeface="Bookman Old Style" pitchFamily="18" charset="0"/>
              </a:rPr>
              <a:t>Во 2 классе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581400" y="124245"/>
            <a:ext cx="1676400" cy="1200329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8000" b="1" dirty="0">
                <a:latin typeface="Times New Roman" pitchFamily="18" charset="0"/>
              </a:rPr>
              <a:t>1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60191B86-D5C6-2CE8-C2B2-7C64174A60E1}"/>
              </a:ext>
            </a:extLst>
          </p:cNvPr>
          <p:cNvSpPr/>
          <p:nvPr/>
        </p:nvSpPr>
        <p:spPr>
          <a:xfrm>
            <a:off x="381000" y="1324574"/>
            <a:ext cx="838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>
                <a:latin typeface="Bookman Old Style" pitchFamily="18" charset="0"/>
              </a:rPr>
              <a:t>Расположите пункты плана в правильном порядке:</a:t>
            </a:r>
            <a:endParaRPr lang="ru-RU" sz="3600" i="1" dirty="0">
              <a:latin typeface="Bookman Old Style" pitchFamily="18" charset="0"/>
            </a:endParaRP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08D388C5-5434-2578-06F8-4F9679AC75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286" y="2521274"/>
            <a:ext cx="8686800" cy="483209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altLang="ru-RU" sz="2800" dirty="0">
                <a:latin typeface="Bookman Old Style" panose="02050604050505020204" pitchFamily="18" charset="0"/>
              </a:rPr>
              <a:t>1. Девочка не хочет учиться.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altLang="ru-RU" sz="2800" dirty="0">
                <a:latin typeface="Bookman Old Style" panose="02050604050505020204" pitchFamily="18" charset="0"/>
              </a:rPr>
              <a:t>2. Римма переехала из оккупированного села.</a:t>
            </a:r>
          </a:p>
          <a:p>
            <a:r>
              <a:rPr lang="ru-RU" altLang="ru-RU" sz="2800" dirty="0">
                <a:latin typeface="Bookman Old Style" panose="02050604050505020204" pitchFamily="18" charset="0"/>
              </a:rPr>
              <a:t>3. Отношения в классе.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altLang="ru-RU" sz="2800" dirty="0">
                <a:latin typeface="Bookman Old Style" panose="02050604050505020204" pitchFamily="18" charset="0"/>
              </a:rPr>
              <a:t>4. Римма  пишет письмо с ошибками.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altLang="ru-RU" sz="2800" dirty="0">
                <a:latin typeface="Bookman Old Style" panose="02050604050505020204" pitchFamily="18" charset="0"/>
              </a:rPr>
              <a:t>5. Лейтенант просит Римму помочь ему с письмами.</a:t>
            </a:r>
          </a:p>
          <a:p>
            <a:r>
              <a:rPr lang="ru-RU" altLang="ru-RU" sz="2800" dirty="0">
                <a:latin typeface="Bookman Old Style" panose="02050604050505020204" pitchFamily="18" charset="0"/>
              </a:rPr>
              <a:t>6. Знакомство с лейтенантом в госпитале.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altLang="ru-RU" sz="2800" dirty="0">
                <a:latin typeface="Bookman Old Style" panose="02050604050505020204" pitchFamily="18" charset="0"/>
              </a:rPr>
              <a:t>7. Римма получает хорошие отметки в четверти.</a:t>
            </a:r>
            <a:br>
              <a:rPr lang="ru-RU" altLang="ru-RU" sz="2800" dirty="0">
                <a:latin typeface="Bookman Old Style" panose="02050604050505020204" pitchFamily="18" charset="0"/>
              </a:rPr>
            </a:br>
            <a:br>
              <a:rPr lang="ru-RU" altLang="ru-RU" sz="2800" dirty="0">
                <a:latin typeface="Bookman Old Style" panose="02050604050505020204" pitchFamily="18" charset="0"/>
              </a:rPr>
            </a:br>
            <a:endParaRPr lang="ru-RU" altLang="ru-RU" sz="2800" dirty="0">
              <a:latin typeface="Bookman Old Style" panose="02050604050505020204" pitchFamily="18" charset="0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63BCDAF6-253C-FFE3-E352-230597CC5C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286" y="2590800"/>
            <a:ext cx="8686800" cy="397031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altLang="ru-RU" sz="2800" dirty="0">
                <a:latin typeface="Bookman Old Style" panose="02050604050505020204" pitchFamily="18" charset="0"/>
              </a:rPr>
              <a:t>1. Римма переехала из оккупированного села.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altLang="ru-RU" sz="2800" dirty="0">
                <a:latin typeface="Bookman Old Style" panose="02050604050505020204" pitchFamily="18" charset="0"/>
              </a:rPr>
              <a:t>2. Отношения в классе.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altLang="ru-RU" sz="2800" dirty="0">
                <a:latin typeface="Bookman Old Style" panose="02050604050505020204" pitchFamily="18" charset="0"/>
              </a:rPr>
              <a:t>3. Девочка не хочет учиться.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altLang="ru-RU" sz="2800" dirty="0">
                <a:latin typeface="Bookman Old Style" panose="02050604050505020204" pitchFamily="18" charset="0"/>
              </a:rPr>
              <a:t>4. Знакомство с лейтенантом в госпитале.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altLang="ru-RU" sz="2800" dirty="0">
                <a:latin typeface="Bookman Old Style" panose="02050604050505020204" pitchFamily="18" charset="0"/>
              </a:rPr>
              <a:t>5. Римма  пишет письмо с ошибками.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altLang="ru-RU" sz="2800" dirty="0">
                <a:latin typeface="Bookman Old Style" panose="02050604050505020204" pitchFamily="18" charset="0"/>
              </a:rPr>
              <a:t>6.Лейтенант просит Римму помочь ему с письмами.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altLang="ru-RU" sz="2800" dirty="0">
                <a:latin typeface="Bookman Old Style" panose="02050604050505020204" pitchFamily="18" charset="0"/>
              </a:rPr>
              <a:t>7. Римма получает хорошие отметки в четверти.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581400" y="381000"/>
            <a:ext cx="1905000" cy="14478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8000" b="1" dirty="0">
                <a:latin typeface="Times New Roman" pitchFamily="18" charset="0"/>
              </a:rPr>
              <a:t>2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81000" y="2209800"/>
            <a:ext cx="8382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dirty="0">
                <a:latin typeface="Bookman Old Style" pitchFamily="18" charset="0"/>
              </a:rPr>
              <a:t>Прочитайте любимый отрывок выразительно</a:t>
            </a:r>
            <a:endParaRPr lang="ru-RU" sz="6600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581400" y="381000"/>
            <a:ext cx="1905000" cy="14478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8000" b="1" dirty="0">
                <a:latin typeface="Times New Roman" pitchFamily="18" charset="0"/>
              </a:rPr>
              <a:t>3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2057400"/>
            <a:ext cx="80772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i="1" dirty="0">
                <a:latin typeface="Bookman Old Style" pitchFamily="18" charset="0"/>
              </a:rPr>
              <a:t>Кратко</a:t>
            </a:r>
            <a:r>
              <a:rPr lang="ru-RU" sz="8000" i="1" dirty="0">
                <a:latin typeface="Bookman Old Style" pitchFamily="18" charset="0"/>
              </a:rPr>
              <a:t> перескажите рассказ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581400" y="381000"/>
            <a:ext cx="1905000" cy="14478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8000" b="1" dirty="0">
                <a:latin typeface="Times New Roman" pitchFamily="18" charset="0"/>
              </a:rPr>
              <a:t>4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3400" y="2057400"/>
            <a:ext cx="81534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800" dirty="0">
                <a:latin typeface="Bookman Old Style" pitchFamily="18" charset="0"/>
              </a:rPr>
              <a:t>Объясните значение слов:</a:t>
            </a:r>
          </a:p>
          <a:p>
            <a:pPr algn="just"/>
            <a:r>
              <a:rPr lang="ru-RU" sz="4800" b="1" i="1" dirty="0">
                <a:solidFill>
                  <a:srgbClr val="FF0000"/>
                </a:solidFill>
                <a:latin typeface="Bookman Old Style" pitchFamily="18" charset="0"/>
              </a:rPr>
              <a:t>Кисет</a:t>
            </a:r>
          </a:p>
          <a:p>
            <a:pPr algn="just"/>
            <a:r>
              <a:rPr lang="ru-RU" sz="4800" b="1" i="1" dirty="0">
                <a:solidFill>
                  <a:srgbClr val="FF0000"/>
                </a:solidFill>
                <a:latin typeface="Bookman Old Style" pitchFamily="18" charset="0"/>
              </a:rPr>
              <a:t>Госпиталь</a:t>
            </a:r>
          </a:p>
          <a:p>
            <a:pPr algn="just"/>
            <a:r>
              <a:rPr lang="ru-RU" sz="4800" b="1" i="1" dirty="0">
                <a:solidFill>
                  <a:srgbClr val="FF0000"/>
                </a:solidFill>
                <a:latin typeface="Bookman Old Style" pitchFamily="18" charset="0"/>
              </a:rPr>
              <a:t>Фронт</a:t>
            </a:r>
          </a:p>
          <a:p>
            <a:pPr algn="just"/>
            <a:endParaRPr lang="ru-RU" sz="4800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4850" y="2069689"/>
            <a:ext cx="813876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i="1" dirty="0">
                <a:latin typeface="Bookman Old Style" pitchFamily="18" charset="0"/>
              </a:rPr>
              <a:t>Кто такая Рима Лебедева?</a:t>
            </a:r>
          </a:p>
        </p:txBody>
      </p:sp>
      <p:sp>
        <p:nvSpPr>
          <p:cNvPr id="3" name="Oval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581400" y="381000"/>
            <a:ext cx="1905000" cy="14478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8000" b="1" dirty="0">
                <a:latin typeface="Times New Roman" pitchFamily="18" charset="0"/>
              </a:rPr>
              <a:t>1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EF87A00C-749C-E214-2A85-27ED14D996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395" b="95349" l="10000" r="90000">
                        <a14:foregroundMark x1="48095" y1="45349" x2="48333" y2="58488"/>
                        <a14:foregroundMark x1="43929" y1="88023" x2="48571" y2="90000"/>
                        <a14:foregroundMark x1="58810" y1="87791" x2="61310" y2="91512"/>
                        <a14:foregroundMark x1="49762" y1="91512" x2="44167" y2="92558"/>
                        <a14:foregroundMark x1="46429" y1="95349" x2="47857" y2="95581"/>
                        <a14:foregroundMark x1="62976" y1="33837" x2="55833" y2="34651"/>
                        <a14:foregroundMark x1="38929" y1="32558" x2="40952" y2="35465"/>
                        <a14:foregroundMark x1="35714" y1="11279" x2="56190" y2="9186"/>
                        <a14:foregroundMark x1="56190" y1="9186" x2="60714" y2="12326"/>
                        <a14:foregroundMark x1="58571" y1="6395" x2="40714" y2="6512"/>
                        <a14:foregroundMark x1="60119" y1="59884" x2="61310" y2="636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6687" y="3015526"/>
            <a:ext cx="3730625" cy="3819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581400" y="381000"/>
            <a:ext cx="1905000" cy="14478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8000" b="1" dirty="0">
                <a:latin typeface="Times New Roman" pitchFamily="18" charset="0"/>
              </a:rPr>
              <a:t>2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35987" y="2235368"/>
            <a:ext cx="699582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b="0" i="0" dirty="0">
                <a:effectLst/>
                <a:latin typeface="Bookman Old Style" panose="02050604050505020204" pitchFamily="18" charset="0"/>
              </a:rPr>
              <a:t>Где жила Римма?</a:t>
            </a:r>
            <a:endParaRPr lang="ru-RU" sz="6000" i="1" dirty="0">
              <a:latin typeface="Bookman Old Style" panose="020506040505050202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0500" y="3657600"/>
            <a:ext cx="8763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i="1" dirty="0">
                <a:solidFill>
                  <a:srgbClr val="FF0000"/>
                </a:solidFill>
                <a:latin typeface="Bookman Old Style" pitchFamily="18" charset="0"/>
              </a:rPr>
              <a:t>В селе на фронте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581400" y="381000"/>
            <a:ext cx="1905000" cy="14478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8000" b="1" dirty="0">
                <a:latin typeface="Times New Roman" pitchFamily="18" charset="0"/>
              </a:rPr>
              <a:t>3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8600" y="2209800"/>
            <a:ext cx="8686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i="1" dirty="0">
                <a:latin typeface="Bookman Old Style" pitchFamily="18" charset="0"/>
              </a:rPr>
              <a:t>В какой город приехала Римма с мамой?.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8CB7E3E-A769-6865-2284-EFDF90B52051}"/>
              </a:ext>
            </a:extLst>
          </p:cNvPr>
          <p:cNvSpPr/>
          <p:nvPr/>
        </p:nvSpPr>
        <p:spPr>
          <a:xfrm>
            <a:off x="190500" y="3657600"/>
            <a:ext cx="8763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i="1" dirty="0">
                <a:solidFill>
                  <a:srgbClr val="FF0000"/>
                </a:solidFill>
                <a:latin typeface="Bookman Old Style" pitchFamily="18" charset="0"/>
              </a:rPr>
              <a:t>Свердловск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581400" y="381000"/>
            <a:ext cx="1905000" cy="14478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8000" b="1" dirty="0">
                <a:latin typeface="Times New Roman" pitchFamily="18" charset="0"/>
              </a:rPr>
              <a:t>4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8600" y="2209800"/>
            <a:ext cx="8686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i="1" dirty="0">
                <a:latin typeface="Bookman Old Style" pitchFamily="18" charset="0"/>
              </a:rPr>
              <a:t>Что располагалось недалеко от школы?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4495769A-8F08-AC73-59A5-8CEC3F97F886}"/>
              </a:ext>
            </a:extLst>
          </p:cNvPr>
          <p:cNvSpPr/>
          <p:nvPr/>
        </p:nvSpPr>
        <p:spPr>
          <a:xfrm>
            <a:off x="190500" y="3657600"/>
            <a:ext cx="8763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i="1" dirty="0">
                <a:solidFill>
                  <a:srgbClr val="FF0000"/>
                </a:solidFill>
                <a:latin typeface="Bookman Old Style" pitchFamily="18" charset="0"/>
              </a:rPr>
              <a:t>Госпиталь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581400" y="381000"/>
            <a:ext cx="1905000" cy="14478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8000" b="1" dirty="0">
                <a:latin typeface="Times New Roman" pitchFamily="18" charset="0"/>
              </a:rPr>
              <a:t>5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90600" y="2019925"/>
            <a:ext cx="7543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i="1" dirty="0">
                <a:latin typeface="Bookman Old Style" pitchFamily="18" charset="0"/>
              </a:rPr>
              <a:t>Что делали ребята для раненых?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11A8E6A-C818-D113-20C1-F7CEFCA61C5A}"/>
              </a:ext>
            </a:extLst>
          </p:cNvPr>
          <p:cNvSpPr/>
          <p:nvPr/>
        </p:nvSpPr>
        <p:spPr>
          <a:xfrm>
            <a:off x="190500" y="3657600"/>
            <a:ext cx="8763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i="1" dirty="0">
                <a:solidFill>
                  <a:srgbClr val="FF0000"/>
                </a:solidFill>
                <a:latin typeface="Bookman Old Style" pitchFamily="18" charset="0"/>
              </a:rPr>
              <a:t>Пели и читали вслух книги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581400" y="381000"/>
            <a:ext cx="1905000" cy="14478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8000" b="1" dirty="0">
                <a:latin typeface="Times New Roman" pitchFamily="18" charset="0"/>
              </a:rPr>
              <a:t>6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8600" y="1981200"/>
            <a:ext cx="8763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i="1" dirty="0">
                <a:latin typeface="Bookman Old Style" pitchFamily="18" charset="0"/>
              </a:rPr>
              <a:t>Почему мама и девочка уехали оттуда, где они жили: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24000" y="3676233"/>
            <a:ext cx="60960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i="1" dirty="0">
                <a:solidFill>
                  <a:srgbClr val="00B050"/>
                </a:solidFill>
                <a:latin typeface="Bookman Old Style" pitchFamily="18" charset="0"/>
              </a:rPr>
              <a:t>Их село бомбили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581400" y="381000"/>
            <a:ext cx="1905000" cy="14478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8000" b="1" dirty="0">
                <a:latin typeface="Times New Roman" pitchFamily="18" charset="0"/>
              </a:rPr>
              <a:t>7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00100" y="1845272"/>
            <a:ext cx="7467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i="1" dirty="0">
                <a:latin typeface="Bookman Old Style" pitchFamily="18" charset="0"/>
              </a:rPr>
              <a:t>О чём попросил лейтенант у Риммы: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43000" y="3733800"/>
            <a:ext cx="6553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i="1" dirty="0">
                <a:solidFill>
                  <a:srgbClr val="00B050"/>
                </a:solidFill>
                <a:latin typeface="Bookman Old Style" pitchFamily="18" charset="0"/>
              </a:rPr>
              <a:t>Написать письмо дочке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463</TotalTime>
  <Words>437</Words>
  <Application>Microsoft Office PowerPoint</Application>
  <PresentationFormat>Экран (4:3)</PresentationFormat>
  <Paragraphs>137</Paragraphs>
  <Slides>29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7" baseType="lpstr">
      <vt:lpstr>Arial</vt:lpstr>
      <vt:lpstr>Arial Black</vt:lpstr>
      <vt:lpstr>Bookman Old Style</vt:lpstr>
      <vt:lpstr>Calibri</vt:lpstr>
      <vt:lpstr>Impact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Дарина</dc:creator>
  <cp:lastModifiedBy>Дарина</cp:lastModifiedBy>
  <cp:revision>32</cp:revision>
  <cp:lastPrinted>1601-01-01T00:00:00Z</cp:lastPrinted>
  <dcterms:created xsi:type="dcterms:W3CDTF">1601-01-01T00:00:00Z</dcterms:created>
  <dcterms:modified xsi:type="dcterms:W3CDTF">2023-06-23T17:50:35Z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