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0" r:id="rId6"/>
    <p:sldId id="271" r:id="rId7"/>
    <p:sldId id="272" r:id="rId8"/>
    <p:sldId id="274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6C45"/>
    <a:srgbClr val="FF99CC"/>
    <a:srgbClr val="CC66FF"/>
    <a:srgbClr val="FF6699"/>
    <a:srgbClr val="FB9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b="2600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33803"/>
            </a:avLst>
          </a:prstGeom>
          <a:noFill/>
          <a:effectLst>
            <a:softEdge rad="635000"/>
          </a:effectLst>
        </p:spPr>
      </p:pic>
      <p:pic>
        <p:nvPicPr>
          <p:cNvPr id="31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5400000">
            <a:off x="2219591" y="2638142"/>
            <a:ext cx="775709" cy="3929072"/>
          </a:xfrm>
          <a:prstGeom prst="rect">
            <a:avLst/>
          </a:prstGeom>
          <a:noFill/>
        </p:spPr>
      </p:pic>
      <p:pic>
        <p:nvPicPr>
          <p:cNvPr id="32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5400000">
            <a:off x="6148682" y="2638143"/>
            <a:ext cx="775709" cy="3929072"/>
          </a:xfrm>
          <a:prstGeom prst="rect">
            <a:avLst/>
          </a:prstGeom>
          <a:noFill/>
        </p:spPr>
      </p:pic>
      <p:pic>
        <p:nvPicPr>
          <p:cNvPr id="33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>
            <a:off x="8143900" y="714362"/>
            <a:ext cx="775709" cy="3929072"/>
          </a:xfrm>
          <a:prstGeom prst="rect">
            <a:avLst/>
          </a:prstGeom>
          <a:noFill/>
        </p:spPr>
      </p:pic>
      <p:pic>
        <p:nvPicPr>
          <p:cNvPr id="30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0800000">
            <a:off x="214282" y="714362"/>
            <a:ext cx="775709" cy="3929072"/>
          </a:xfrm>
          <a:prstGeom prst="rect">
            <a:avLst/>
          </a:prstGeom>
          <a:noFill/>
        </p:spPr>
      </p:pic>
      <p:pic>
        <p:nvPicPr>
          <p:cNvPr id="27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6200000">
            <a:off x="2219592" y="-1362385"/>
            <a:ext cx="775709" cy="3929072"/>
          </a:xfrm>
          <a:prstGeom prst="rect">
            <a:avLst/>
          </a:prstGeom>
          <a:noFill/>
        </p:spPr>
      </p:pic>
      <p:pic>
        <p:nvPicPr>
          <p:cNvPr id="28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6200000">
            <a:off x="6148681" y="-1362385"/>
            <a:ext cx="775709" cy="3929072"/>
          </a:xfrm>
          <a:prstGeom prst="rect">
            <a:avLst/>
          </a:prstGeom>
          <a:noFill/>
        </p:spPr>
      </p:pic>
      <p:pic>
        <p:nvPicPr>
          <p:cNvPr id="23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l="48437" b="16128"/>
          <a:stretch>
            <a:fillRect/>
          </a:stretch>
        </p:blipFill>
        <p:spPr bwMode="auto">
          <a:xfrm>
            <a:off x="4353058" y="500048"/>
            <a:ext cx="4790942" cy="4500594"/>
          </a:xfrm>
          <a:prstGeom prst="ellipse">
            <a:avLst/>
          </a:prstGeom>
          <a:noFill/>
          <a:effectLst>
            <a:softEdge rad="635000"/>
          </a:effectLst>
        </p:spPr>
      </p:pic>
      <p:pic>
        <p:nvPicPr>
          <p:cNvPr id="9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214296"/>
            <a:ext cx="635581" cy="4929204"/>
          </a:xfrm>
          <a:prstGeom prst="rect">
            <a:avLst/>
          </a:prstGeom>
          <a:noFill/>
        </p:spPr>
      </p:pic>
      <p:pic>
        <p:nvPicPr>
          <p:cNvPr id="15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6200000">
            <a:off x="6468772" y="2539709"/>
            <a:ext cx="635581" cy="4572001"/>
          </a:xfrm>
          <a:prstGeom prst="rect">
            <a:avLst/>
          </a:prstGeom>
          <a:noFill/>
        </p:spPr>
      </p:pic>
      <p:pic>
        <p:nvPicPr>
          <p:cNvPr id="16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6200000">
            <a:off x="2111061" y="2539702"/>
            <a:ext cx="635581" cy="4572015"/>
          </a:xfrm>
          <a:prstGeom prst="rect">
            <a:avLst/>
          </a:prstGeom>
          <a:noFill/>
        </p:spPr>
      </p:pic>
      <p:pic>
        <p:nvPicPr>
          <p:cNvPr id="17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8517630" y="142858"/>
            <a:ext cx="626370" cy="5000642"/>
          </a:xfrm>
          <a:prstGeom prst="rect">
            <a:avLst/>
          </a:prstGeom>
          <a:noFill/>
        </p:spPr>
      </p:pic>
      <p:pic>
        <p:nvPicPr>
          <p:cNvPr id="12290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5400000">
            <a:off x="1968210" y="-1968210"/>
            <a:ext cx="635581" cy="4572001"/>
          </a:xfrm>
          <a:prstGeom prst="rect">
            <a:avLst/>
          </a:prstGeom>
          <a:noFill/>
        </p:spPr>
      </p:pic>
      <p:pic>
        <p:nvPicPr>
          <p:cNvPr id="11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5400000">
            <a:off x="6325902" y="-1968216"/>
            <a:ext cx="635581" cy="457201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85B5D5E-A244-4DE7-9511-75408EFDF3B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369ADFD-14D6-43E8-9340-47F56106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85B5D5E-A244-4DE7-9511-75408EFDF3BC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369ADFD-14D6-43E8-9340-47F56106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b="2600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33803"/>
            </a:avLst>
          </a:prstGeom>
          <a:noFill/>
          <a:effectLst>
            <a:softEdge rad="635000"/>
          </a:effectLst>
        </p:spPr>
      </p:pic>
      <p:pic>
        <p:nvPicPr>
          <p:cNvPr id="10242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l="48437" b="16128"/>
          <a:stretch>
            <a:fillRect/>
          </a:stretch>
        </p:blipFill>
        <p:spPr bwMode="auto">
          <a:xfrm>
            <a:off x="4353076" y="642924"/>
            <a:ext cx="4790924" cy="4500576"/>
          </a:xfrm>
          <a:prstGeom prst="ellipse">
            <a:avLst/>
          </a:prstGeom>
          <a:noFill/>
          <a:effectLst>
            <a:softEdge rad="635000"/>
          </a:effectLst>
        </p:spPr>
      </p:pic>
      <p:pic>
        <p:nvPicPr>
          <p:cNvPr id="8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l="48437" b="16128"/>
          <a:stretch>
            <a:fillRect/>
          </a:stretch>
        </p:blipFill>
        <p:spPr bwMode="auto">
          <a:xfrm>
            <a:off x="0" y="-1"/>
            <a:ext cx="9144000" cy="5143501"/>
          </a:xfrm>
          <a:prstGeom prst="frame">
            <a:avLst/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 r="18416" b="-1"/>
          <a:stretch>
            <a:fillRect/>
          </a:stretch>
        </p:blipFill>
        <p:spPr bwMode="auto">
          <a:xfrm rot="5400000">
            <a:off x="2112436" y="2683933"/>
            <a:ext cx="632851" cy="4286282"/>
          </a:xfrm>
          <a:prstGeom prst="rect">
            <a:avLst/>
          </a:prstGeom>
          <a:noFill/>
        </p:spPr>
      </p:pic>
      <p:pic>
        <p:nvPicPr>
          <p:cNvPr id="20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 r="18416" b="-1"/>
          <a:stretch>
            <a:fillRect/>
          </a:stretch>
        </p:blipFill>
        <p:spPr bwMode="auto">
          <a:xfrm rot="5400000">
            <a:off x="6398716" y="2683934"/>
            <a:ext cx="632851" cy="4286281"/>
          </a:xfrm>
          <a:prstGeom prst="rect">
            <a:avLst/>
          </a:prstGeom>
          <a:noFill/>
        </p:spPr>
      </p:pic>
      <p:pic>
        <p:nvPicPr>
          <p:cNvPr id="16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 r="26325" b="-1"/>
          <a:stretch>
            <a:fillRect/>
          </a:stretch>
        </p:blipFill>
        <p:spPr bwMode="auto">
          <a:xfrm flipH="1">
            <a:off x="71406" y="285734"/>
            <a:ext cx="571504" cy="4572032"/>
          </a:xfrm>
          <a:prstGeom prst="rect">
            <a:avLst/>
          </a:prstGeom>
          <a:noFill/>
        </p:spPr>
      </p:pic>
      <p:pic>
        <p:nvPicPr>
          <p:cNvPr id="15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 r="26325" b="-1"/>
          <a:stretch>
            <a:fillRect/>
          </a:stretch>
        </p:blipFill>
        <p:spPr bwMode="auto">
          <a:xfrm>
            <a:off x="8501090" y="428610"/>
            <a:ext cx="571504" cy="4429156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 userDrawn="1"/>
        </p:nvGrpSpPr>
        <p:grpSpPr>
          <a:xfrm>
            <a:off x="285720" y="0"/>
            <a:ext cx="8572562" cy="632851"/>
            <a:chOff x="285720" y="0"/>
            <a:chExt cx="8572562" cy="632851"/>
          </a:xfrm>
        </p:grpSpPr>
        <p:pic>
          <p:nvPicPr>
            <p:cNvPr id="14" name="Picture 16" descr="http://s2.pic4you.ru/allimage/y2013/08-25/12216/3742899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  <a:lum bright="30000"/>
            </a:blip>
            <a:srcRect r="18416" b="-1"/>
            <a:stretch>
              <a:fillRect/>
            </a:stretch>
          </p:blipFill>
          <p:spPr bwMode="auto">
            <a:xfrm rot="16200000">
              <a:off x="6398715" y="-1826715"/>
              <a:ext cx="632851" cy="4286282"/>
            </a:xfrm>
            <a:prstGeom prst="rect">
              <a:avLst/>
            </a:prstGeom>
            <a:noFill/>
          </p:spPr>
        </p:pic>
        <p:pic>
          <p:nvPicPr>
            <p:cNvPr id="8" name="Picture 16" descr="http://s2.pic4you.ru/allimage/y2013/08-25/12216/3742899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  <a:lum bright="30000"/>
            </a:blip>
            <a:srcRect r="18416" b="-1"/>
            <a:stretch>
              <a:fillRect/>
            </a:stretch>
          </p:blipFill>
          <p:spPr bwMode="auto">
            <a:xfrm rot="16200000">
              <a:off x="2112435" y="-1826715"/>
              <a:ext cx="632851" cy="4286281"/>
            </a:xfrm>
            <a:prstGeom prst="rect">
              <a:avLst/>
            </a:prstGeom>
            <a:noFill/>
          </p:spPr>
        </p:pic>
      </p:grpSp>
      <p:pic>
        <p:nvPicPr>
          <p:cNvPr id="12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l="48437" b="16128"/>
          <a:stretch>
            <a:fillRect/>
          </a:stretch>
        </p:blipFill>
        <p:spPr bwMode="auto">
          <a:xfrm>
            <a:off x="0" y="0"/>
            <a:ext cx="9144000" cy="5143501"/>
          </a:xfrm>
          <a:prstGeom prst="frame">
            <a:avLst>
              <a:gd name="adj1" fmla="val 5757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1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b="2600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29512"/>
            </a:avLst>
          </a:prstGeom>
          <a:noFill/>
          <a:effectLst>
            <a:softEdge rad="635000"/>
          </a:effectLst>
        </p:spPr>
      </p:pic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b="2600"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25067"/>
            </a:avLst>
          </a:prstGeom>
          <a:noFill/>
          <a:effectLst>
            <a:softEdge rad="635000"/>
          </a:effectLst>
        </p:spPr>
      </p:pic>
      <p:pic>
        <p:nvPicPr>
          <p:cNvPr id="10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l="48437" b="16128"/>
          <a:stretch>
            <a:fillRect/>
          </a:stretch>
        </p:blipFill>
        <p:spPr bwMode="auto">
          <a:xfrm>
            <a:off x="0" y="-1"/>
            <a:ext cx="9144000" cy="5143501"/>
          </a:xfrm>
          <a:prstGeom prst="frame">
            <a:avLst>
              <a:gd name="adj1" fmla="val 5297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1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l="48437" b="16128"/>
          <a:stretch>
            <a:fillRect/>
          </a:stretch>
        </p:blipFill>
        <p:spPr bwMode="auto">
          <a:xfrm>
            <a:off x="-1" y="1785933"/>
            <a:ext cx="3574177" cy="3357568"/>
          </a:xfrm>
          <a:prstGeom prst="ellipse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b="2600"/>
          <a:stretch>
            <a:fillRect/>
          </a:stretch>
        </p:blipFill>
        <p:spPr bwMode="auto">
          <a:xfrm flipH="1">
            <a:off x="-1" y="0"/>
            <a:ext cx="9144000" cy="5143500"/>
          </a:xfrm>
          <a:prstGeom prst="frame">
            <a:avLst>
              <a:gd name="adj1" fmla="val 28439"/>
            </a:avLst>
          </a:prstGeom>
          <a:noFill/>
          <a:effectLst>
            <a:softEdge rad="635000"/>
          </a:effectLst>
        </p:spPr>
      </p:pic>
      <p:pic>
        <p:nvPicPr>
          <p:cNvPr id="11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2" cstate="print"/>
          <a:srcRect l="48437" b="16128"/>
          <a:stretch>
            <a:fillRect/>
          </a:stretch>
        </p:blipFill>
        <p:spPr bwMode="auto">
          <a:xfrm>
            <a:off x="0" y="-1"/>
            <a:ext cx="9144000" cy="5143501"/>
          </a:xfrm>
          <a:prstGeom prst="frame">
            <a:avLst>
              <a:gd name="adj1" fmla="val 5297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142844" y="0"/>
            <a:ext cx="8929719" cy="635581"/>
            <a:chOff x="142844" y="0"/>
            <a:chExt cx="8929719" cy="635581"/>
          </a:xfrm>
        </p:grpSpPr>
        <p:pic>
          <p:nvPicPr>
            <p:cNvPr id="6" name="Picture 2" descr="https://img-fotki.yandex.ru/get/27200/200418627.176/0_1766f7_f1cc3ce4_orig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 rot="5400000">
              <a:off x="2111054" y="-1968210"/>
              <a:ext cx="635581" cy="4572001"/>
            </a:xfrm>
            <a:prstGeom prst="rect">
              <a:avLst/>
            </a:prstGeom>
            <a:noFill/>
          </p:spPr>
        </p:pic>
        <p:pic>
          <p:nvPicPr>
            <p:cNvPr id="7" name="Picture 2" descr="https://img-fotki.yandex.ru/get/27200/200418627.176/0_1766f7_f1cc3ce4_orig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 rot="5400000">
              <a:off x="6468772" y="-1968210"/>
              <a:ext cx="635581" cy="4572001"/>
            </a:xfrm>
            <a:prstGeom prst="rect">
              <a:avLst/>
            </a:prstGeom>
            <a:noFill/>
          </p:spPr>
        </p:pic>
      </p:grpSp>
      <p:pic>
        <p:nvPicPr>
          <p:cNvPr id="10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6200000">
            <a:off x="6540209" y="2539709"/>
            <a:ext cx="635581" cy="4572001"/>
          </a:xfrm>
          <a:prstGeom prst="rect">
            <a:avLst/>
          </a:prstGeom>
          <a:noFill/>
        </p:spPr>
      </p:pic>
      <p:pic>
        <p:nvPicPr>
          <p:cNvPr id="11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6200000">
            <a:off x="2182491" y="2539709"/>
            <a:ext cx="635581" cy="4572001"/>
          </a:xfrm>
          <a:prstGeom prst="rect">
            <a:avLst/>
          </a:prstGeom>
          <a:noFill/>
        </p:spPr>
      </p:pic>
      <p:pic>
        <p:nvPicPr>
          <p:cNvPr id="12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28610"/>
            <a:ext cx="635581" cy="4572001"/>
          </a:xfrm>
          <a:prstGeom prst="rect">
            <a:avLst/>
          </a:prstGeom>
          <a:noFill/>
        </p:spPr>
      </p:pic>
      <p:pic>
        <p:nvPicPr>
          <p:cNvPr id="13" name="Picture 2" descr="https://img-fotki.yandex.ru/get/27200/200418627.176/0_1766f7_f1cc3ce4_ori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0800000">
            <a:off x="8508419" y="357172"/>
            <a:ext cx="635581" cy="4572001"/>
          </a:xfrm>
          <a:prstGeom prst="rect">
            <a:avLst/>
          </a:prstGeom>
          <a:noFill/>
        </p:spPr>
      </p:pic>
      <p:pic>
        <p:nvPicPr>
          <p:cNvPr id="14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l="48437" b="16128"/>
          <a:stretch>
            <a:fillRect/>
          </a:stretch>
        </p:blipFill>
        <p:spPr bwMode="auto">
          <a:xfrm>
            <a:off x="0" y="-1"/>
            <a:ext cx="9144000" cy="5143501"/>
          </a:xfrm>
          <a:prstGeom prst="frame">
            <a:avLst>
              <a:gd name="adj1" fmla="val 5297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0800000" flipH="1">
            <a:off x="8213148" y="285734"/>
            <a:ext cx="930852" cy="4714890"/>
          </a:xfrm>
          <a:prstGeom prst="rect">
            <a:avLst/>
          </a:prstGeom>
          <a:noFill/>
        </p:spPr>
      </p:pic>
      <p:pic>
        <p:nvPicPr>
          <p:cNvPr id="6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0800000">
            <a:off x="0" y="285734"/>
            <a:ext cx="928695" cy="4703967"/>
          </a:xfrm>
          <a:prstGeom prst="rect">
            <a:avLst/>
          </a:prstGeom>
          <a:noFill/>
        </p:spPr>
      </p:pic>
      <p:pic>
        <p:nvPicPr>
          <p:cNvPr id="5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l="48437" b="16128"/>
          <a:stretch>
            <a:fillRect/>
          </a:stretch>
        </p:blipFill>
        <p:spPr bwMode="auto">
          <a:xfrm>
            <a:off x="0" y="-1"/>
            <a:ext cx="9144000" cy="5143501"/>
          </a:xfrm>
          <a:prstGeom prst="frame">
            <a:avLst>
              <a:gd name="adj1" fmla="val 8822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r="74219" b="2600"/>
          <a:stretch>
            <a:fillRect/>
          </a:stretch>
        </p:blipFill>
        <p:spPr bwMode="auto">
          <a:xfrm>
            <a:off x="642910" y="0"/>
            <a:ext cx="2357422" cy="5143500"/>
          </a:xfrm>
          <a:prstGeom prst="chord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 userDrawn="1"/>
        </p:nvGrpSpPr>
        <p:grpSpPr>
          <a:xfrm rot="10800000">
            <a:off x="500034" y="357172"/>
            <a:ext cx="8001056" cy="642942"/>
            <a:chOff x="571472" y="4071948"/>
            <a:chExt cx="8001056" cy="642942"/>
          </a:xfrm>
        </p:grpSpPr>
        <p:pic>
          <p:nvPicPr>
            <p:cNvPr id="17" name="Picture 16" descr="http://s2.pic4you.ru/allimage/y2013/08-25/12216/3742899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  <a:lum bright="30000"/>
            </a:blip>
            <a:srcRect/>
            <a:stretch>
              <a:fillRect/>
            </a:stretch>
          </p:blipFill>
          <p:spPr bwMode="auto">
            <a:xfrm rot="5400000">
              <a:off x="6250793" y="2393155"/>
              <a:ext cx="642942" cy="4000528"/>
            </a:xfrm>
            <a:prstGeom prst="rect">
              <a:avLst/>
            </a:prstGeom>
            <a:noFill/>
          </p:spPr>
        </p:pic>
        <p:pic>
          <p:nvPicPr>
            <p:cNvPr id="18" name="Picture 16" descr="http://s2.pic4you.ru/allimage/y2013/08-25/12216/3742899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  <a:lum bright="30000"/>
            </a:blip>
            <a:srcRect/>
            <a:stretch>
              <a:fillRect/>
            </a:stretch>
          </p:blipFill>
          <p:spPr bwMode="auto">
            <a:xfrm rot="5400000">
              <a:off x="2250265" y="2393155"/>
              <a:ext cx="642942" cy="4000528"/>
            </a:xfrm>
            <a:prstGeom prst="rect">
              <a:avLst/>
            </a:prstGeom>
            <a:noFill/>
          </p:spPr>
        </p:pic>
      </p:grpSp>
      <p:grpSp>
        <p:nvGrpSpPr>
          <p:cNvPr id="15" name="Группа 14"/>
          <p:cNvGrpSpPr/>
          <p:nvPr userDrawn="1"/>
        </p:nvGrpSpPr>
        <p:grpSpPr>
          <a:xfrm>
            <a:off x="571472" y="4071948"/>
            <a:ext cx="8001056" cy="642942"/>
            <a:chOff x="571472" y="4071948"/>
            <a:chExt cx="8001056" cy="642942"/>
          </a:xfrm>
        </p:grpSpPr>
        <p:pic>
          <p:nvPicPr>
            <p:cNvPr id="14" name="Picture 16" descr="http://s2.pic4you.ru/allimage/y2013/08-25/12216/3742899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  <a:lum bright="30000"/>
            </a:blip>
            <a:srcRect/>
            <a:stretch>
              <a:fillRect/>
            </a:stretch>
          </p:blipFill>
          <p:spPr bwMode="auto">
            <a:xfrm rot="5400000">
              <a:off x="6250793" y="2393155"/>
              <a:ext cx="642942" cy="4000528"/>
            </a:xfrm>
            <a:prstGeom prst="rect">
              <a:avLst/>
            </a:prstGeom>
            <a:noFill/>
          </p:spPr>
        </p:pic>
        <p:pic>
          <p:nvPicPr>
            <p:cNvPr id="13" name="Picture 16" descr="http://s2.pic4you.ru/allimage/y2013/08-25/12216/3742899.png"/>
            <p:cNvPicPr>
              <a:picLocks noChangeAspect="1" noChangeArrowheads="1"/>
            </p:cNvPicPr>
            <p:nvPr userDrawn="1"/>
          </p:nvPicPr>
          <p:blipFill>
            <a:blip r:embed="rId2" cstate="print">
              <a:duotone>
                <a:prstClr val="black"/>
                <a:srgbClr val="F96C45">
                  <a:tint val="45000"/>
                  <a:satMod val="400000"/>
                </a:srgbClr>
              </a:duotone>
              <a:lum bright="30000"/>
            </a:blip>
            <a:srcRect/>
            <a:stretch>
              <a:fillRect/>
            </a:stretch>
          </p:blipFill>
          <p:spPr bwMode="auto">
            <a:xfrm rot="5400000">
              <a:off x="2250265" y="2393155"/>
              <a:ext cx="642942" cy="4000528"/>
            </a:xfrm>
            <a:prstGeom prst="rect">
              <a:avLst/>
            </a:prstGeom>
            <a:noFill/>
          </p:spPr>
        </p:pic>
      </p:grpSp>
      <p:pic>
        <p:nvPicPr>
          <p:cNvPr id="12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0800000" flipH="1">
            <a:off x="8072462" y="571486"/>
            <a:ext cx="642942" cy="4000528"/>
          </a:xfrm>
          <a:prstGeom prst="rect">
            <a:avLst/>
          </a:prstGeom>
          <a:noFill/>
        </p:spPr>
      </p:pic>
      <p:pic>
        <p:nvPicPr>
          <p:cNvPr id="11" name="Picture 16" descr="http://s2.pic4you.ru/allimage/y2013/08-25/12216/3742899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96C45">
                <a:tint val="45000"/>
                <a:satMod val="400000"/>
              </a:srgbClr>
            </a:duotone>
            <a:lum bright="30000"/>
          </a:blip>
          <a:srcRect/>
          <a:stretch>
            <a:fillRect/>
          </a:stretch>
        </p:blipFill>
        <p:spPr bwMode="auto">
          <a:xfrm rot="10800000">
            <a:off x="428596" y="500048"/>
            <a:ext cx="642942" cy="4000528"/>
          </a:xfrm>
          <a:prstGeom prst="rect">
            <a:avLst/>
          </a:prstGeom>
          <a:noFill/>
        </p:spPr>
      </p:pic>
      <p:pic>
        <p:nvPicPr>
          <p:cNvPr id="9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l="48437" b="16128"/>
          <a:stretch>
            <a:fillRect/>
          </a:stretch>
        </p:blipFill>
        <p:spPr bwMode="auto">
          <a:xfrm>
            <a:off x="0" y="-1"/>
            <a:ext cx="9144000" cy="5143501"/>
          </a:xfrm>
          <a:prstGeom prst="frame">
            <a:avLst>
              <a:gd name="adj1" fmla="val 4493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" descr="https://img2.goodfon.ru/original/1680x1050/c/a4/zima-reka-led-sneg-berezka.jpg"/>
          <p:cNvPicPr>
            <a:picLocks noChangeAspect="1" noChangeArrowheads="1"/>
          </p:cNvPicPr>
          <p:nvPr userDrawn="1"/>
        </p:nvPicPr>
        <p:blipFill>
          <a:blip r:embed="rId3" cstate="print"/>
          <a:srcRect l="48437" b="16128"/>
          <a:stretch>
            <a:fillRect/>
          </a:stretch>
        </p:blipFill>
        <p:spPr bwMode="auto">
          <a:xfrm>
            <a:off x="428596" y="428610"/>
            <a:ext cx="8286808" cy="4286280"/>
          </a:xfrm>
          <a:prstGeom prst="frame">
            <a:avLst>
              <a:gd name="adj1" fmla="val 5143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eige-fur-texture-free-high-resolution-dimensions_949944.jp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7749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eige-fur-texture-free-high-resolution-dimensions_949944.jpg"/>
          <p:cNvPicPr>
            <a:picLocks noChangeAspect="1"/>
          </p:cNvPicPr>
          <p:nvPr userDrawn="1"/>
        </p:nvPicPr>
        <p:blipFill>
          <a:blip r:embed="rId1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707654"/>
            <a:ext cx="417646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i="1" dirty="0" smtClean="0">
                <a:ln>
                  <a:solidFill>
                    <a:srgbClr val="F96C45"/>
                  </a:solidFill>
                </a:ln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sz="2800" i="1" dirty="0" smtClean="0">
                <a:ln>
                  <a:solidFill>
                    <a:srgbClr val="F96C45"/>
                  </a:solidFill>
                </a:ln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Учимся рисовать воробья</a:t>
            </a:r>
            <a:endParaRPr lang="ru-RU" sz="3600" i="1" dirty="0">
              <a:ln>
                <a:solidFill>
                  <a:srgbClr val="F96C45"/>
                </a:solidFill>
              </a:ln>
              <a:solidFill>
                <a:schemeClr val="bg1">
                  <a:lumMod val="65000"/>
                </a:schemeClr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507854"/>
            <a:ext cx="30060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Работу выполнила </a:t>
            </a:r>
          </a:p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МОУ СОШ №1  г. Камешково</a:t>
            </a:r>
          </a:p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14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Курова</a:t>
            </a:r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Татьяна Владимировна  </a:t>
            </a:r>
            <a:endParaRPr lang="ru-RU" sz="14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55776" y="915566"/>
            <a:ext cx="1152128" cy="50405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663300"/>
                </a:solidFill>
              </a:rPr>
              <a:t>ИЗО</a:t>
            </a:r>
          </a:p>
          <a:p>
            <a:pPr algn="ctr"/>
            <a:r>
              <a:rPr lang="ru-RU" sz="1600" b="1" dirty="0" smtClean="0">
                <a:solidFill>
                  <a:srgbClr val="663300"/>
                </a:solidFill>
              </a:rPr>
              <a:t>2 класс</a:t>
            </a:r>
            <a:endParaRPr lang="ru-RU" sz="1600" b="1" dirty="0">
              <a:solidFill>
                <a:srgbClr val="663300"/>
              </a:solidFill>
            </a:endParaRPr>
          </a:p>
        </p:txBody>
      </p:sp>
      <p:pic>
        <p:nvPicPr>
          <p:cNvPr id="6" name="Picture 2" descr="https://pixwords.pw/assets/images/image-35759f7cc159c891206c70c62a2cf9ad-SPARROW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859782"/>
            <a:ext cx="525779" cy="367635"/>
          </a:xfrm>
          <a:prstGeom prst="rect">
            <a:avLst/>
          </a:prstGeom>
          <a:noFill/>
        </p:spPr>
      </p:pic>
      <p:pic>
        <p:nvPicPr>
          <p:cNvPr id="7" name="Picture 2" descr="https://pixwords.pw/assets/images/image-35759f7cc159c891206c70c62a2cf9ad-SPARR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219822"/>
            <a:ext cx="813811" cy="569032"/>
          </a:xfrm>
          <a:prstGeom prst="rect">
            <a:avLst/>
          </a:prstGeom>
          <a:noFill/>
        </p:spPr>
      </p:pic>
      <p:pic>
        <p:nvPicPr>
          <p:cNvPr id="8" name="Picture 2" descr="https://pixwords.pw/assets/images/image-35759f7cc159c891206c70c62a2cf9ad-SPARR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43608" y="3147814"/>
            <a:ext cx="813811" cy="569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28184" y="1275606"/>
            <a:ext cx="2448272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этом уроке мы научимся с вами рисовать воробья поэтапно.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28184" y="1275606"/>
            <a:ext cx="2448272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1. </a:t>
            </a:r>
            <a:r>
              <a:rPr lang="ru-RU" sz="2000" b="1" dirty="0" smtClean="0">
                <a:solidFill>
                  <a:schemeClr val="tx1"/>
                </a:solidFill>
              </a:rPr>
              <a:t>Рисуем голову у воробья, а также клюв и глаз.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28184" y="1275606"/>
            <a:ext cx="2448272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2. Рисуем тело воробья с крылом и хвостом.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28184" y="1131590"/>
            <a:ext cx="2592288" cy="201622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На контуре головы и брюха рисуем зигзагообразную линию. На голове -    линии окраса, также   часть оперения на крыле у воробья.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28184" y="1347614"/>
            <a:ext cx="2448272" cy="13681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4.  Дорисовываем перья на крыле и на хвосте  у воробья.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28184" y="1275606"/>
            <a:ext cx="2448272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5. Рисуем лапы с коготками. Рисунок готов. Остаётся только раскрасить.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1187624" y="555526"/>
            <a:ext cx="4896544" cy="38164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28184" y="1275606"/>
            <a:ext cx="2448272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6. Вот такой воробышек у нас получился.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 flipH="1">
            <a:off x="6228184" y="3507854"/>
            <a:ext cx="720080" cy="50405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 flipH="1">
            <a:off x="7020272" y="3507854"/>
            <a:ext cx="720080" cy="50405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 flipH="1">
            <a:off x="7812360" y="3507854"/>
            <a:ext cx="720080" cy="50405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9" action="ppaction://hlinksldjump"/>
          </p:cNvPr>
          <p:cNvSpPr/>
          <p:nvPr/>
        </p:nvSpPr>
        <p:spPr>
          <a:xfrm flipH="1">
            <a:off x="6228184" y="4083918"/>
            <a:ext cx="720080" cy="50405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1" action="ppaction://hlinksldjump"/>
          </p:cNvPr>
          <p:cNvSpPr/>
          <p:nvPr/>
        </p:nvSpPr>
        <p:spPr>
          <a:xfrm flipH="1">
            <a:off x="7020272" y="4083918"/>
            <a:ext cx="720080" cy="504056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3" action="ppaction://hlinksldjump"/>
          </p:cNvPr>
          <p:cNvSpPr/>
          <p:nvPr/>
        </p:nvSpPr>
        <p:spPr>
          <a:xfrm flipH="1">
            <a:off x="7812360" y="4083918"/>
            <a:ext cx="720080" cy="504056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6" y="4587974"/>
            <a:ext cx="504056" cy="267494"/>
          </a:xfrm>
          <a:prstGeom prst="actionButtonForwardNex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116</Words>
  <Application>Microsoft Office PowerPoint</Application>
  <PresentationFormat>Экран (16:9)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Пользователь Windows</cp:lastModifiedBy>
  <cp:revision>40</cp:revision>
  <dcterms:created xsi:type="dcterms:W3CDTF">2016-11-12T06:10:48Z</dcterms:created>
  <dcterms:modified xsi:type="dcterms:W3CDTF">2023-06-23T06:47:55Z</dcterms:modified>
</cp:coreProperties>
</file>