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68" y="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6FF636-F21E-4262-A577-1BBD05260EE3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D677B06-4C2D-4AAE-946E-1D7A949EF44B}">
      <dgm:prSet/>
      <dgm:spPr/>
      <dgm:t>
        <a:bodyPr/>
        <a:lstStyle/>
        <a:p>
          <a:r>
            <a:rPr lang="ru-RU" dirty="0"/>
            <a:t>1.Я сам не смог справиться с затруднением </a:t>
          </a:r>
          <a:endParaRPr lang="en-US" dirty="0"/>
        </a:p>
      </dgm:t>
    </dgm:pt>
    <dgm:pt modelId="{8701CBBC-A6DB-47AE-92A8-062A4A6343C7}" type="parTrans" cxnId="{B78560AD-85F3-407A-B49F-D40C74832C15}">
      <dgm:prSet/>
      <dgm:spPr/>
      <dgm:t>
        <a:bodyPr/>
        <a:lstStyle/>
        <a:p>
          <a:endParaRPr lang="en-US"/>
        </a:p>
      </dgm:t>
    </dgm:pt>
    <dgm:pt modelId="{D68ADB8A-47A2-49C5-AE5F-E65C23438ADB}" type="sibTrans" cxnId="{B78560AD-85F3-407A-B49F-D40C74832C15}">
      <dgm:prSet/>
      <dgm:spPr/>
      <dgm:t>
        <a:bodyPr/>
        <a:lstStyle/>
        <a:p>
          <a:endParaRPr lang="en-US"/>
        </a:p>
      </dgm:t>
    </dgm:pt>
    <dgm:pt modelId="{B7DE88B9-FA13-4ED6-8E29-E06116C565F3}">
      <dgm:prSet/>
      <dgm:spPr/>
      <dgm:t>
        <a:bodyPr/>
        <a:lstStyle/>
        <a:p>
          <a:r>
            <a:rPr lang="ru-RU" dirty="0"/>
            <a:t>2.У меня не было затруднений</a:t>
          </a:r>
          <a:endParaRPr lang="en-US" dirty="0"/>
        </a:p>
      </dgm:t>
    </dgm:pt>
    <dgm:pt modelId="{7BB24EF2-516F-4D05-A25D-09ADCC045D98}" type="parTrans" cxnId="{8A986C32-B120-482F-AE05-A5FF25405BC2}">
      <dgm:prSet/>
      <dgm:spPr/>
      <dgm:t>
        <a:bodyPr/>
        <a:lstStyle/>
        <a:p>
          <a:endParaRPr lang="en-US"/>
        </a:p>
      </dgm:t>
    </dgm:pt>
    <dgm:pt modelId="{04004958-7FC4-4AF6-B0F5-076B380F6D1D}" type="sibTrans" cxnId="{8A986C32-B120-482F-AE05-A5FF25405BC2}">
      <dgm:prSet/>
      <dgm:spPr/>
      <dgm:t>
        <a:bodyPr/>
        <a:lstStyle/>
        <a:p>
          <a:endParaRPr lang="en-US"/>
        </a:p>
      </dgm:t>
    </dgm:pt>
    <dgm:pt modelId="{ED2311D1-241F-4E29-8159-1C899561D62F}">
      <dgm:prSet/>
      <dgm:spPr/>
      <dgm:t>
        <a:bodyPr/>
        <a:lstStyle/>
        <a:p>
          <a:r>
            <a:rPr lang="ru-RU" dirty="0"/>
            <a:t>3.Я только слушал предложения других </a:t>
          </a:r>
          <a:endParaRPr lang="en-US" dirty="0"/>
        </a:p>
      </dgm:t>
    </dgm:pt>
    <dgm:pt modelId="{9DB601AD-5297-4566-8DB9-2C5608E9442C}" type="parTrans" cxnId="{28AE17D6-656D-450E-BF08-2AFA7E6281A8}">
      <dgm:prSet/>
      <dgm:spPr/>
      <dgm:t>
        <a:bodyPr/>
        <a:lstStyle/>
        <a:p>
          <a:endParaRPr lang="en-US"/>
        </a:p>
      </dgm:t>
    </dgm:pt>
    <dgm:pt modelId="{CE8B1B65-7DFA-4B03-903F-AB800A37BF43}" type="sibTrans" cxnId="{28AE17D6-656D-450E-BF08-2AFA7E6281A8}">
      <dgm:prSet/>
      <dgm:spPr/>
      <dgm:t>
        <a:bodyPr/>
        <a:lstStyle/>
        <a:p>
          <a:endParaRPr lang="en-US"/>
        </a:p>
      </dgm:t>
    </dgm:pt>
    <dgm:pt modelId="{8382C905-3F5D-4EAB-B645-59C435B68FF3}">
      <dgm:prSet/>
      <dgm:spPr/>
      <dgm:t>
        <a:bodyPr/>
        <a:lstStyle/>
        <a:p>
          <a:r>
            <a:rPr lang="ru-RU" dirty="0"/>
            <a:t>4.Я выдвигал идеи</a:t>
          </a:r>
          <a:endParaRPr lang="en-US" dirty="0"/>
        </a:p>
      </dgm:t>
    </dgm:pt>
    <dgm:pt modelId="{200166E9-69D8-4E18-AB0B-94D82149D12D}" type="parTrans" cxnId="{29FF7166-F092-432A-974B-2940BA73D433}">
      <dgm:prSet/>
      <dgm:spPr/>
      <dgm:t>
        <a:bodyPr/>
        <a:lstStyle/>
        <a:p>
          <a:endParaRPr lang="en-US"/>
        </a:p>
      </dgm:t>
    </dgm:pt>
    <dgm:pt modelId="{96F65DEE-D5C6-446B-914E-906D8DBCDD69}" type="sibTrans" cxnId="{29FF7166-F092-432A-974B-2940BA73D433}">
      <dgm:prSet/>
      <dgm:spPr/>
      <dgm:t>
        <a:bodyPr/>
        <a:lstStyle/>
        <a:p>
          <a:endParaRPr lang="en-US"/>
        </a:p>
      </dgm:t>
    </dgm:pt>
    <dgm:pt modelId="{5881D122-2F06-43E1-80A2-C262DE0B2D99}" type="pres">
      <dgm:prSet presAssocID="{FA6FF636-F21E-4262-A577-1BBD05260EE3}" presName="linear" presStyleCnt="0">
        <dgm:presLayoutVars>
          <dgm:animLvl val="lvl"/>
          <dgm:resizeHandles val="exact"/>
        </dgm:presLayoutVars>
      </dgm:prSet>
      <dgm:spPr/>
    </dgm:pt>
    <dgm:pt modelId="{8EAA42E7-B46E-4B93-9536-8D06C80FB2B3}" type="pres">
      <dgm:prSet presAssocID="{BD677B06-4C2D-4AAE-946E-1D7A949EF44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79AD048-9210-4970-AA7D-DF1A91C0B562}" type="pres">
      <dgm:prSet presAssocID="{D68ADB8A-47A2-49C5-AE5F-E65C23438ADB}" presName="spacer" presStyleCnt="0"/>
      <dgm:spPr/>
    </dgm:pt>
    <dgm:pt modelId="{E24B631A-F7B3-47C5-9CE2-25FB72226783}" type="pres">
      <dgm:prSet presAssocID="{B7DE88B9-FA13-4ED6-8E29-E06116C565F3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94010539-5FC9-42C9-BD88-C419732058D3}" type="pres">
      <dgm:prSet presAssocID="{04004958-7FC4-4AF6-B0F5-076B380F6D1D}" presName="spacer" presStyleCnt="0"/>
      <dgm:spPr/>
    </dgm:pt>
    <dgm:pt modelId="{4305DCBC-3FB7-4519-AB04-65C0DDCD6672}" type="pres">
      <dgm:prSet presAssocID="{ED2311D1-241F-4E29-8159-1C899561D62F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07E5418-E664-44E5-BA8D-57A2A587F1C4}" type="pres">
      <dgm:prSet presAssocID="{CE8B1B65-7DFA-4B03-903F-AB800A37BF43}" presName="spacer" presStyleCnt="0"/>
      <dgm:spPr/>
    </dgm:pt>
    <dgm:pt modelId="{D9279CF1-BDAF-4443-8095-A67D0E6965F9}" type="pres">
      <dgm:prSet presAssocID="{8382C905-3F5D-4EAB-B645-59C435B68FF3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E6B3860A-7AF7-4034-8BEA-2A2D907FA039}" type="presOf" srcId="{FA6FF636-F21E-4262-A577-1BBD05260EE3}" destId="{5881D122-2F06-43E1-80A2-C262DE0B2D99}" srcOrd="0" destOrd="0" presId="urn:microsoft.com/office/officeart/2005/8/layout/vList2"/>
    <dgm:cxn modelId="{8A986C32-B120-482F-AE05-A5FF25405BC2}" srcId="{FA6FF636-F21E-4262-A577-1BBD05260EE3}" destId="{B7DE88B9-FA13-4ED6-8E29-E06116C565F3}" srcOrd="1" destOrd="0" parTransId="{7BB24EF2-516F-4D05-A25D-09ADCC045D98}" sibTransId="{04004958-7FC4-4AF6-B0F5-076B380F6D1D}"/>
    <dgm:cxn modelId="{29FF7166-F092-432A-974B-2940BA73D433}" srcId="{FA6FF636-F21E-4262-A577-1BBD05260EE3}" destId="{8382C905-3F5D-4EAB-B645-59C435B68FF3}" srcOrd="3" destOrd="0" parTransId="{200166E9-69D8-4E18-AB0B-94D82149D12D}" sibTransId="{96F65DEE-D5C6-446B-914E-906D8DBCDD69}"/>
    <dgm:cxn modelId="{B8B49B70-DAAD-4C6A-89B7-11C15DC83031}" type="presOf" srcId="{B7DE88B9-FA13-4ED6-8E29-E06116C565F3}" destId="{E24B631A-F7B3-47C5-9CE2-25FB72226783}" srcOrd="0" destOrd="0" presId="urn:microsoft.com/office/officeart/2005/8/layout/vList2"/>
    <dgm:cxn modelId="{B78560AD-85F3-407A-B49F-D40C74832C15}" srcId="{FA6FF636-F21E-4262-A577-1BBD05260EE3}" destId="{BD677B06-4C2D-4AAE-946E-1D7A949EF44B}" srcOrd="0" destOrd="0" parTransId="{8701CBBC-A6DB-47AE-92A8-062A4A6343C7}" sibTransId="{D68ADB8A-47A2-49C5-AE5F-E65C23438ADB}"/>
    <dgm:cxn modelId="{108275BC-70CD-461D-83BD-11418734A1D2}" type="presOf" srcId="{BD677B06-4C2D-4AAE-946E-1D7A949EF44B}" destId="{8EAA42E7-B46E-4B93-9536-8D06C80FB2B3}" srcOrd="0" destOrd="0" presId="urn:microsoft.com/office/officeart/2005/8/layout/vList2"/>
    <dgm:cxn modelId="{902B2ACC-C8FF-4C02-861B-2B4CFD41B0A5}" type="presOf" srcId="{8382C905-3F5D-4EAB-B645-59C435B68FF3}" destId="{D9279CF1-BDAF-4443-8095-A67D0E6965F9}" srcOrd="0" destOrd="0" presId="urn:microsoft.com/office/officeart/2005/8/layout/vList2"/>
    <dgm:cxn modelId="{28AE17D6-656D-450E-BF08-2AFA7E6281A8}" srcId="{FA6FF636-F21E-4262-A577-1BBD05260EE3}" destId="{ED2311D1-241F-4E29-8159-1C899561D62F}" srcOrd="2" destOrd="0" parTransId="{9DB601AD-5297-4566-8DB9-2C5608E9442C}" sibTransId="{CE8B1B65-7DFA-4B03-903F-AB800A37BF43}"/>
    <dgm:cxn modelId="{9B0999F8-1F30-4A74-96F6-AD59927285D0}" type="presOf" srcId="{ED2311D1-241F-4E29-8159-1C899561D62F}" destId="{4305DCBC-3FB7-4519-AB04-65C0DDCD6672}" srcOrd="0" destOrd="0" presId="urn:microsoft.com/office/officeart/2005/8/layout/vList2"/>
    <dgm:cxn modelId="{F8D61D30-A033-44CC-B1BE-6CAB505CC2F2}" type="presParOf" srcId="{5881D122-2F06-43E1-80A2-C262DE0B2D99}" destId="{8EAA42E7-B46E-4B93-9536-8D06C80FB2B3}" srcOrd="0" destOrd="0" presId="urn:microsoft.com/office/officeart/2005/8/layout/vList2"/>
    <dgm:cxn modelId="{88B5C23A-D36A-4619-8CFC-55F3AF98C25A}" type="presParOf" srcId="{5881D122-2F06-43E1-80A2-C262DE0B2D99}" destId="{B79AD048-9210-4970-AA7D-DF1A91C0B562}" srcOrd="1" destOrd="0" presId="urn:microsoft.com/office/officeart/2005/8/layout/vList2"/>
    <dgm:cxn modelId="{5EE8B317-5274-47B8-8EFC-3E3C4D3EA6A1}" type="presParOf" srcId="{5881D122-2F06-43E1-80A2-C262DE0B2D99}" destId="{E24B631A-F7B3-47C5-9CE2-25FB72226783}" srcOrd="2" destOrd="0" presId="urn:microsoft.com/office/officeart/2005/8/layout/vList2"/>
    <dgm:cxn modelId="{7A1A613A-5B85-46AD-8EF8-B81914BB219E}" type="presParOf" srcId="{5881D122-2F06-43E1-80A2-C262DE0B2D99}" destId="{94010539-5FC9-42C9-BD88-C419732058D3}" srcOrd="3" destOrd="0" presId="urn:microsoft.com/office/officeart/2005/8/layout/vList2"/>
    <dgm:cxn modelId="{324C5A30-C4FD-46D1-B4A4-A810264C4BB2}" type="presParOf" srcId="{5881D122-2F06-43E1-80A2-C262DE0B2D99}" destId="{4305DCBC-3FB7-4519-AB04-65C0DDCD6672}" srcOrd="4" destOrd="0" presId="urn:microsoft.com/office/officeart/2005/8/layout/vList2"/>
    <dgm:cxn modelId="{EDC017F2-676A-4631-807C-A18D6E4BEBFD}" type="presParOf" srcId="{5881D122-2F06-43E1-80A2-C262DE0B2D99}" destId="{E07E5418-E664-44E5-BA8D-57A2A587F1C4}" srcOrd="5" destOrd="0" presId="urn:microsoft.com/office/officeart/2005/8/layout/vList2"/>
    <dgm:cxn modelId="{D6CB4DD1-B902-4BD6-A217-1AAEE15DF684}" type="presParOf" srcId="{5881D122-2F06-43E1-80A2-C262DE0B2D99}" destId="{D9279CF1-BDAF-4443-8095-A67D0E6965F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AA42E7-B46E-4B93-9536-8D06C80FB2B3}">
      <dsp:nvSpPr>
        <dsp:cNvPr id="0" name=""/>
        <dsp:cNvSpPr/>
      </dsp:nvSpPr>
      <dsp:spPr>
        <a:xfrm>
          <a:off x="0" y="31779"/>
          <a:ext cx="10515600" cy="98338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100" kern="1200" dirty="0"/>
            <a:t>1.Я сам не смог справиться с затруднением </a:t>
          </a:r>
          <a:endParaRPr lang="en-US" sz="4100" kern="1200" dirty="0"/>
        </a:p>
      </dsp:txBody>
      <dsp:txXfrm>
        <a:off x="48005" y="79784"/>
        <a:ext cx="10419590" cy="887374"/>
      </dsp:txXfrm>
    </dsp:sp>
    <dsp:sp modelId="{E24B631A-F7B3-47C5-9CE2-25FB72226783}">
      <dsp:nvSpPr>
        <dsp:cNvPr id="0" name=""/>
        <dsp:cNvSpPr/>
      </dsp:nvSpPr>
      <dsp:spPr>
        <a:xfrm>
          <a:off x="0" y="1133244"/>
          <a:ext cx="10515600" cy="983384"/>
        </a:xfrm>
        <a:prstGeom prst="round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100" kern="1200" dirty="0"/>
            <a:t>2.У меня не было затруднений</a:t>
          </a:r>
          <a:endParaRPr lang="en-US" sz="4100" kern="1200" dirty="0"/>
        </a:p>
      </dsp:txBody>
      <dsp:txXfrm>
        <a:off x="48005" y="1181249"/>
        <a:ext cx="10419590" cy="887374"/>
      </dsp:txXfrm>
    </dsp:sp>
    <dsp:sp modelId="{4305DCBC-3FB7-4519-AB04-65C0DDCD6672}">
      <dsp:nvSpPr>
        <dsp:cNvPr id="0" name=""/>
        <dsp:cNvSpPr/>
      </dsp:nvSpPr>
      <dsp:spPr>
        <a:xfrm>
          <a:off x="0" y="2234709"/>
          <a:ext cx="10515600" cy="983384"/>
        </a:xfrm>
        <a:prstGeom prst="round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100" kern="1200" dirty="0"/>
            <a:t>3.Я только слушал предложения других </a:t>
          </a:r>
          <a:endParaRPr lang="en-US" sz="4100" kern="1200" dirty="0"/>
        </a:p>
      </dsp:txBody>
      <dsp:txXfrm>
        <a:off x="48005" y="2282714"/>
        <a:ext cx="10419590" cy="887374"/>
      </dsp:txXfrm>
    </dsp:sp>
    <dsp:sp modelId="{D9279CF1-BDAF-4443-8095-A67D0E6965F9}">
      <dsp:nvSpPr>
        <dsp:cNvPr id="0" name=""/>
        <dsp:cNvSpPr/>
      </dsp:nvSpPr>
      <dsp:spPr>
        <a:xfrm>
          <a:off x="0" y="3336174"/>
          <a:ext cx="10515600" cy="983384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100" kern="1200" dirty="0"/>
            <a:t>4.Я выдвигал идеи</a:t>
          </a:r>
          <a:endParaRPr lang="en-US" sz="4100" kern="1200" dirty="0"/>
        </a:p>
      </dsp:txBody>
      <dsp:txXfrm>
        <a:off x="48005" y="3384179"/>
        <a:ext cx="10419590" cy="8873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B9992C-1A1A-4459-A8ED-E3373478C9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8775B5A-5E40-41AD-A7D4-E03C2B9C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9F6719-403C-4ED6-9F86-195848C3B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2FFC-1BF1-4591-8B8B-5051A266B37C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B89874-C582-4D46-9BE4-D6D11B056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6E2C8A-A96E-4CA1-882C-E81CDF5B2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A6D07-09CA-4BF7-A43A-E451916B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900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D9C7EF-05AF-45C5-B447-98BCD690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A46CC65-67F8-4060-9242-F0FAFA897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1D3793-F833-41EB-B342-B0789E60E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2FFC-1BF1-4591-8B8B-5051A266B37C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9A3E86-7E81-4908-B962-B2D549A26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24FDDF-40F3-4477-AA1B-84AA1654E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A6D07-09CA-4BF7-A43A-E451916B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98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122A7E8-005D-48F3-A175-E3B7901F7E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B664D10-7274-41A5-9FC8-3BFC3D5526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280B3A-E7BB-44D5-A5D6-27E2523E1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2FFC-1BF1-4591-8B8B-5051A266B37C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FF5487-A900-4DC9-AC28-89D49A604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7AE933-2713-4A55-9F13-5D7FCE2A9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A6D07-09CA-4BF7-A43A-E451916B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979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0F6253-174A-4689-B727-0466346FC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90DBA8-F9AC-4BF1-9A22-B8B04C8BE8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0482CA-35E5-4E31-B343-FBDA2AD9B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2FFC-1BF1-4591-8B8B-5051A266B37C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B03211-38F5-47B5-99E8-9CDE7187D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DE5290-B279-40AD-A1AD-2F68E0BDD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A6D07-09CA-4BF7-A43A-E451916B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50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C50E48-4573-4250-BAD3-856866E6D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877A1D0-FF46-4351-9EC5-2F01DAE971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B98F5A-811B-4360-BF57-46D7CA5BA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2FFC-1BF1-4591-8B8B-5051A266B37C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850665-DA75-40FE-B8A8-D13C1DB53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DF9578-13B3-4942-A5A9-6BC32AF2E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A6D07-09CA-4BF7-A43A-E451916B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430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818327-5AD1-4E9F-8752-E9B64BBFB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2D47D4-F78F-40FC-B7FE-BE4625A1F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370CA07-E89E-4E70-9E42-0FAE1D6E9F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6E37DB8-CCC8-49BF-92C7-69C0580D2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2FFC-1BF1-4591-8B8B-5051A266B37C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3770CF3-982F-44B0-BD1B-084F7CA5E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4AD2379-F62C-4ACB-AF4A-5692F74B5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A6D07-09CA-4BF7-A43A-E451916B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29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3DCEAF-EC8D-46D1-94B2-D9DAA2BB2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BBAF60-071B-4EB0-92A3-324EADC50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8B40F72-46DA-422E-A2AD-31A2BEF1A9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A0ACF1F-C520-4BF3-B186-68DE03C66E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2B05332-AA36-4357-A540-EBCB94F6FB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EF5C6A3-388C-43D1-BAAF-C26C5A323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2FFC-1BF1-4591-8B8B-5051A266B37C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BE6EF8D-3597-45D2-BC53-539B7C586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EE92494-54D3-4483-A6AE-4870C664A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A6D07-09CA-4BF7-A43A-E451916B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702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61095D-1F37-4488-8C06-A57092628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7A7F5AB-1457-4A87-82B0-0C816972B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2FFC-1BF1-4591-8B8B-5051A266B37C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BA7F91B-2E8D-40C8-AA07-D833A6EF8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9DA6613-3718-4150-8876-F1D70F82A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A6D07-09CA-4BF7-A43A-E451916B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112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63A2654-D2F3-41F0-A63A-A6ADE6BFE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2FFC-1BF1-4591-8B8B-5051A266B37C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0DDA07A-DF91-4859-A1DA-B9E900138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AE07352-C99E-4EE6-A684-58E4AA4EA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A6D07-09CA-4BF7-A43A-E451916B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70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851146-980A-487E-90C2-922D19D88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E3451D-4828-498E-AFAF-B4F8E499E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252DAC8-DC6F-4EA0-BCFC-7FFB6CEFD4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7AD9583-04E4-46C6-8E0B-10489E584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2FFC-1BF1-4591-8B8B-5051A266B37C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6E399D5-5560-496C-8976-CF8ABDC0C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BBFDF60-08A6-46B4-B3B0-3CD6139B6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A6D07-09CA-4BF7-A43A-E451916B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06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E1E7CC-D991-4F49-A2F8-50799C333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D60C16D-54D3-4734-87D5-F1E41424F7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09F242-E87B-439A-84B0-0E043B40F0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AB8CB09-9E5C-4384-B829-9D8C37F65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2FFC-1BF1-4591-8B8B-5051A266B37C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4AFC057-A65E-4270-B714-3D6E1F2C3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669EBFA-9063-4018-B1EA-68A3F3EDA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A6D07-09CA-4BF7-A43A-E451916B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509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AF7A71-DD22-45E8-BBDA-6F8989B88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C2BB678-8717-4742-8044-0A102F0077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07EECE-4F2D-49D3-8F23-4F2936D87C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D2FFC-1BF1-4591-8B8B-5051A266B37C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362439-825E-4488-8942-4EA8DFA0AF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101E48-65D3-4CB5-868A-3EA667EFE1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A6D07-09CA-4BF7-A43A-E451916B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795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815smnkt23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44BC6BC-B73B-42B7-BCBB-486D52384E90}"/>
              </a:ext>
            </a:extLst>
          </p:cNvPr>
          <p:cNvSpPr/>
          <p:nvPr/>
        </p:nvSpPr>
        <p:spPr>
          <a:xfrm>
            <a:off x="1886723" y="1055977"/>
            <a:ext cx="8418554" cy="1371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indent="450215">
              <a:lnSpc>
                <a:spcPct val="150000"/>
              </a:lnSpc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№1. В одной книге 6 страниц, а в другой на 2 страницы меньше. Сколько страниц во второй книге?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632E44A-3414-49E4-AD1A-4D63679DBDA8}"/>
              </a:ext>
            </a:extLst>
          </p:cNvPr>
          <p:cNvSpPr/>
          <p:nvPr/>
        </p:nvSpPr>
        <p:spPr>
          <a:xfrm>
            <a:off x="1886723" y="3714140"/>
            <a:ext cx="8418554" cy="14449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indent="450215">
              <a:lnSpc>
                <a:spcPct val="150000"/>
              </a:lnSpc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№2. В одной книге 6 страниц, а в другой в 2 раза меньше. Сколько страниц во второй книге?</a:t>
            </a:r>
          </a:p>
        </p:txBody>
      </p:sp>
    </p:spTree>
    <p:extLst>
      <p:ext uri="{BB962C8B-B14F-4D97-AF65-F5344CB8AC3E}">
        <p14:creationId xmlns:p14="http://schemas.microsoft.com/office/powerpoint/2010/main" val="1194671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122320-9AB0-4B2C-8D60-944BC0CCD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8600" y="1939159"/>
            <a:ext cx="7644627" cy="275108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«</a:t>
            </a:r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Решение</a:t>
            </a:r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задач</a:t>
            </a:r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на уменьшение числа в несколько раз»</a:t>
            </a:r>
          </a:p>
        </p:txBody>
      </p:sp>
    </p:spTree>
    <p:extLst>
      <p:ext uri="{BB962C8B-B14F-4D97-AF65-F5344CB8AC3E}">
        <p14:creationId xmlns:p14="http://schemas.microsoft.com/office/powerpoint/2010/main" val="1038365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934F1179-B481-4F9E-BCA3-AFB972070F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96CE72C-5B86-4D5A-8337-E387FBB00D10}"/>
              </a:ext>
            </a:extLst>
          </p:cNvPr>
          <p:cNvSpPr/>
          <p:nvPr/>
        </p:nvSpPr>
        <p:spPr>
          <a:xfrm>
            <a:off x="1233995" y="969484"/>
            <a:ext cx="9720610" cy="27442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3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Цель</a:t>
            </a:r>
            <a:r>
              <a:rPr lang="ru-RU" sz="63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урока</a:t>
            </a:r>
            <a:r>
              <a:rPr lang="en-US" sz="63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US" sz="63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</a:t>
            </a:r>
            <a:r>
              <a:rPr lang="en-US" sz="63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ознакомиться с задачами на уменьшение числа в несколько раз</a:t>
            </a:r>
            <a:r>
              <a:rPr lang="ru-RU" sz="63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.</a:t>
            </a:r>
            <a:endParaRPr lang="en-US" sz="63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15037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89575E1-3389-451A-A5F7-27854C25C5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293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3CCC5C-D88E-40FB-B30B-23DCDBD0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416726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6A9CAA-EEA1-4B60-ABBA-2CA798CAF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591344"/>
            <a:ext cx="3200400" cy="5585619"/>
          </a:xfrm>
        </p:spPr>
        <p:txBody>
          <a:bodyPr>
            <a:normAutofit/>
          </a:bodyPr>
          <a:lstStyle/>
          <a:p>
            <a:r>
              <a:rPr lang="ru-RU">
                <a:solidFill>
                  <a:srgbClr val="FFFFFF"/>
                </a:solidFill>
              </a:rPr>
              <a:t>План урока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CF39EBDA-A960-44BA-9745-24B299068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u="sng" dirty="0">
                <a:solidFill>
                  <a:srgbClr val="C00000"/>
                </a:solidFill>
              </a:rPr>
              <a:t>Узнать,</a:t>
            </a:r>
            <a:r>
              <a:rPr lang="ru-RU" sz="3200" dirty="0"/>
              <a:t> что означает «уменьшение числа в несколько раз»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u="sng" dirty="0">
                <a:solidFill>
                  <a:srgbClr val="C00000"/>
                </a:solidFill>
              </a:rPr>
              <a:t>Научиться </a:t>
            </a:r>
            <a:r>
              <a:rPr lang="ru-RU" sz="3200" dirty="0"/>
              <a:t>решать задачи на уменьшение числа в несколько раз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u="sng" dirty="0">
                <a:solidFill>
                  <a:srgbClr val="C00000"/>
                </a:solidFill>
              </a:rPr>
              <a:t>Применить</a:t>
            </a:r>
            <a:r>
              <a:rPr lang="ru-RU" sz="3200" dirty="0"/>
              <a:t> полученные знания</a:t>
            </a:r>
          </a:p>
        </p:txBody>
      </p:sp>
    </p:spTree>
    <p:extLst>
      <p:ext uri="{BB962C8B-B14F-4D97-AF65-F5344CB8AC3E}">
        <p14:creationId xmlns:p14="http://schemas.microsoft.com/office/powerpoint/2010/main" val="3787037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0CB594-C3E3-4646-9AFD-050AAA43E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ru-RU" sz="5400" dirty="0"/>
              <a:t>Задача</a:t>
            </a:r>
          </a:p>
        </p:txBody>
      </p:sp>
      <p:sp>
        <p:nvSpPr>
          <p:cNvPr id="103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02177D-04EB-4DB0-AF8E-B03E83FA3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5537436" cy="33206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У совы есть красные и синие квадратики. Красных квадратиков 8, а синих квадратиков в 4 раза меньше. Сколько синих квадратиков у совы?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BC23EAC-DFED-4FF1-A7A9-C13257BB7B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"/>
          <a:stretch/>
        </p:blipFill>
        <p:spPr bwMode="auto">
          <a:xfrm>
            <a:off x="6508724" y="674529"/>
            <a:ext cx="5349019" cy="5332856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8968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20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Triangle 22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24">
            <a:extLst>
              <a:ext uri="{FF2B5EF4-FFF2-40B4-BE49-F238E27FC236}">
                <a16:creationId xmlns:a16="http://schemas.microsoft.com/office/drawing/2014/main" id="{8F451A30-466B-4996-9BA5-CD6ABCC6D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CDAE23C1-1ACE-421C-8110-DC6799D9B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3356" y="1188637"/>
            <a:ext cx="9984615" cy="159722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6000" kern="1200">
                <a:latin typeface="+mj-lt"/>
                <a:ea typeface="+mj-ea"/>
                <a:cs typeface="+mj-cs"/>
              </a:rPr>
              <a:t>Правило</a:t>
            </a:r>
          </a:p>
        </p:txBody>
      </p:sp>
      <p:pic>
        <p:nvPicPr>
          <p:cNvPr id="11" name="Graphic 10" descr="Карандаш">
            <a:extLst>
              <a:ext uri="{FF2B5EF4-FFF2-40B4-BE49-F238E27FC236}">
                <a16:creationId xmlns:a16="http://schemas.microsoft.com/office/drawing/2014/main" id="{B24B728A-6FF0-CE8A-1EF0-D6309038CA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6250" y="3018327"/>
            <a:ext cx="2728198" cy="2728198"/>
          </a:xfrm>
          <a:prstGeom prst="rect">
            <a:avLst/>
          </a:prstGeom>
        </p:spPr>
      </p:pic>
      <p:sp>
        <p:nvSpPr>
          <p:cNvPr id="7" name="Объект 6">
            <a:extLst>
              <a:ext uri="{FF2B5EF4-FFF2-40B4-BE49-F238E27FC236}">
                <a16:creationId xmlns:a16="http://schemas.microsoft.com/office/drawing/2014/main" id="{1FD3EECB-32B8-44A4-B611-462897832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5786" y="2207869"/>
            <a:ext cx="6291567" cy="272819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3200" kern="1200" dirty="0" err="1">
                <a:effectLst/>
                <a:latin typeface="+mn-lt"/>
                <a:ea typeface="+mn-ea"/>
                <a:cs typeface="+mn-cs"/>
              </a:rPr>
              <a:t>Чтобы</a:t>
            </a:r>
            <a:r>
              <a:rPr lang="en-US" sz="3200" kern="1200" dirty="0"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effectLst/>
                <a:latin typeface="+mn-lt"/>
                <a:ea typeface="+mn-ea"/>
                <a:cs typeface="+mn-cs"/>
              </a:rPr>
              <a:t>определить</a:t>
            </a:r>
            <a:r>
              <a:rPr lang="en-US" sz="3200" kern="1200" dirty="0"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effectLst/>
                <a:latin typeface="+mn-lt"/>
                <a:ea typeface="+mn-ea"/>
                <a:cs typeface="+mn-cs"/>
              </a:rPr>
              <a:t>во</a:t>
            </a:r>
            <a:r>
              <a:rPr lang="en-US" sz="3200" kern="1200" dirty="0"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effectLst/>
                <a:latin typeface="+mn-lt"/>
                <a:ea typeface="+mn-ea"/>
                <a:cs typeface="+mn-cs"/>
              </a:rPr>
              <a:t>сколько</a:t>
            </a:r>
            <a:r>
              <a:rPr lang="en-US" sz="3200" kern="1200" dirty="0">
                <a:effectLst/>
                <a:latin typeface="+mn-lt"/>
                <a:ea typeface="+mn-ea"/>
                <a:cs typeface="+mn-cs"/>
              </a:rPr>
              <a:t> раз </a:t>
            </a:r>
            <a:r>
              <a:rPr lang="en-US" sz="3200" kern="1200" dirty="0" err="1">
                <a:effectLst/>
                <a:latin typeface="+mn-lt"/>
                <a:ea typeface="+mn-ea"/>
                <a:cs typeface="+mn-cs"/>
              </a:rPr>
              <a:t>число</a:t>
            </a:r>
            <a:r>
              <a:rPr lang="en-US" sz="3200" kern="1200" dirty="0"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effectLst/>
                <a:latin typeface="+mn-lt"/>
                <a:ea typeface="+mn-ea"/>
                <a:cs typeface="+mn-cs"/>
              </a:rPr>
              <a:t>меньше</a:t>
            </a:r>
            <a:r>
              <a:rPr lang="en-US" sz="3200" kern="1200" dirty="0"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effectLst/>
                <a:latin typeface="+mn-lt"/>
                <a:ea typeface="+mn-ea"/>
                <a:cs typeface="+mn-cs"/>
              </a:rPr>
              <a:t>другого</a:t>
            </a:r>
            <a:r>
              <a:rPr lang="en-US" sz="3200" kern="1200" dirty="0"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effectLst/>
                <a:latin typeface="+mn-lt"/>
                <a:ea typeface="+mn-ea"/>
                <a:cs typeface="+mn-cs"/>
              </a:rPr>
              <a:t>нужно</a:t>
            </a:r>
            <a:r>
              <a:rPr lang="en-US" sz="3200" kern="1200" dirty="0"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effectLst/>
                <a:latin typeface="+mn-lt"/>
                <a:ea typeface="+mn-ea"/>
                <a:cs typeface="+mn-cs"/>
              </a:rPr>
              <a:t>выполнить</a:t>
            </a:r>
            <a:r>
              <a:rPr lang="en-US" sz="3200" kern="1200" dirty="0"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effectLst/>
                <a:latin typeface="+mn-lt"/>
                <a:ea typeface="+mn-ea"/>
                <a:cs typeface="+mn-cs"/>
              </a:rPr>
              <a:t>действие</a:t>
            </a:r>
            <a:r>
              <a:rPr lang="en-US" sz="3200" kern="1200" dirty="0"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  <a:t>деление</a:t>
            </a:r>
            <a:r>
              <a:rPr lang="en-US" sz="3200" kern="1200" dirty="0">
                <a:effectLst/>
                <a:latin typeface="+mn-lt"/>
                <a:ea typeface="+mn-ea"/>
                <a:cs typeface="+mn-cs"/>
              </a:rPr>
              <a:t>.</a:t>
            </a:r>
            <a:endParaRPr lang="en-US" sz="3200" kern="120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0780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507EAA9-BBBA-43B6-9109-60A77E8CC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6321" y="345881"/>
            <a:ext cx="6379357" cy="6166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969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C91BBEE-5499-4DD7-BEA2-E7EEDE1B7A3F}"/>
              </a:ext>
            </a:extLst>
          </p:cNvPr>
          <p:cNvSpPr txBox="1"/>
          <p:nvPr/>
        </p:nvSpPr>
        <p:spPr>
          <a:xfrm>
            <a:off x="911170" y="2721114"/>
            <a:ext cx="1036965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hlinkClick r:id="rId2"/>
              </a:rPr>
              <a:t>https://learningapps.org/watch?v=p815smnkt23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33284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C4028FD-8BAA-4A19-BFDE-594D991B7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B1437E-7D00-41C6-92A1-2AD5B431C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6995"/>
            <a:ext cx="10515600" cy="1133693"/>
          </a:xfrm>
        </p:spPr>
        <p:txBody>
          <a:bodyPr>
            <a:normAutofit/>
          </a:bodyPr>
          <a:lstStyle/>
          <a:p>
            <a:r>
              <a:rPr lang="ru-RU" sz="4800"/>
              <a:t>Выберите подходящее утверждение:</a:t>
            </a: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0BA4A8DD-304D-8A9D-A752-6065559F47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07704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98795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178</Words>
  <Application>Microsoft Office PowerPoint</Application>
  <PresentationFormat>Широкоэкранный</PresentationFormat>
  <Paragraphs>18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«Решение задач на уменьшение числа в несколько раз»</vt:lpstr>
      <vt:lpstr>Презентация PowerPoint</vt:lpstr>
      <vt:lpstr>План урока</vt:lpstr>
      <vt:lpstr>Задача</vt:lpstr>
      <vt:lpstr>Правило</vt:lpstr>
      <vt:lpstr>Презентация PowerPoint</vt:lpstr>
      <vt:lpstr>Презентация PowerPoint</vt:lpstr>
      <vt:lpstr>Выберите подходящее утверждение: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Чеснакова Анна Александровна</dc:creator>
  <cp:lastModifiedBy>Чеснакова Анна Александровна</cp:lastModifiedBy>
  <cp:revision>11</cp:revision>
  <dcterms:created xsi:type="dcterms:W3CDTF">2023-06-22T20:04:27Z</dcterms:created>
  <dcterms:modified xsi:type="dcterms:W3CDTF">2023-06-22T20:34:26Z</dcterms:modified>
</cp:coreProperties>
</file>