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</p:sldIdLst>
  <p:sldSz cx="1116171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08" autoAdjust="0"/>
    <p:restoredTop sz="94660"/>
  </p:normalViewPr>
  <p:slideViewPr>
    <p:cSldViewPr>
      <p:cViewPr varScale="1">
        <p:scale>
          <a:sx n="69" d="100"/>
          <a:sy n="69" d="100"/>
        </p:scale>
        <p:origin x="-576" y="-66"/>
      </p:cViewPr>
      <p:guideLst>
        <p:guide orient="horz" pos="2160"/>
        <p:guide pos="35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7129" y="2130426"/>
            <a:ext cx="9487456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4257" y="3886200"/>
            <a:ext cx="7813199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7240" y="3775994"/>
            <a:ext cx="2334087" cy="3253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678" y="4925426"/>
            <a:ext cx="1497114" cy="208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36" y="6510338"/>
            <a:ext cx="311150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203" y="421666"/>
            <a:ext cx="8213540" cy="608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86" y="274638"/>
            <a:ext cx="10045542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58086" y="1600201"/>
            <a:ext cx="10045542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092242" y="274639"/>
            <a:ext cx="2511385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58086" y="274639"/>
            <a:ext cx="7348128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86" y="274638"/>
            <a:ext cx="10045542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8086" y="1600201"/>
            <a:ext cx="10045542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524" y="729354"/>
            <a:ext cx="5976664" cy="587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вал 6"/>
          <p:cNvSpPr/>
          <p:nvPr userDrawn="1"/>
        </p:nvSpPr>
        <p:spPr>
          <a:xfrm>
            <a:off x="972344" y="0"/>
            <a:ext cx="9793088" cy="7193321"/>
          </a:xfrm>
          <a:prstGeom prst="ellipse">
            <a:avLst/>
          </a:prstGeom>
          <a:solidFill>
            <a:schemeClr val="accent1">
              <a:lumMod val="20000"/>
              <a:lumOff val="80000"/>
              <a:alpha val="73000"/>
            </a:scheme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5949280"/>
            <a:ext cx="925676" cy="908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28048">
            <a:off x="10537661" y="-51571"/>
            <a:ext cx="791896" cy="775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698" y="4406901"/>
            <a:ext cx="9487456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81698" y="2906713"/>
            <a:ext cx="9487456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72" y="260648"/>
            <a:ext cx="4217741" cy="6179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6"/>
          <p:cNvSpPr/>
          <p:nvPr userDrawn="1"/>
        </p:nvSpPr>
        <p:spPr>
          <a:xfrm>
            <a:off x="271211" y="149141"/>
            <a:ext cx="4589566" cy="6410808"/>
          </a:xfrm>
          <a:prstGeom prst="roundRect">
            <a:avLst/>
          </a:prstGeom>
          <a:solidFill>
            <a:schemeClr val="accent1">
              <a:lumMod val="20000"/>
              <a:lumOff val="80000"/>
              <a:alpha val="82000"/>
            </a:scheme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9670996" y="4375748"/>
            <a:ext cx="1490717" cy="218420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86" y="274638"/>
            <a:ext cx="10045542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58085" y="1600201"/>
            <a:ext cx="4929757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73871" y="1600201"/>
            <a:ext cx="4929757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86" y="274638"/>
            <a:ext cx="10045542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8086" y="1535113"/>
            <a:ext cx="493169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8086" y="2174875"/>
            <a:ext cx="493169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669996" y="1535113"/>
            <a:ext cx="493363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669996" y="2174875"/>
            <a:ext cx="493363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86" y="274638"/>
            <a:ext cx="10045542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67" y="5517232"/>
            <a:ext cx="1029377" cy="1436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86" y="273050"/>
            <a:ext cx="3672127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63920" y="273051"/>
            <a:ext cx="6239708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8086" y="1435101"/>
            <a:ext cx="367212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7774" y="4800600"/>
            <a:ext cx="6697028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87774" y="612775"/>
            <a:ext cx="6697028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87774" y="5367338"/>
            <a:ext cx="6697028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586">
              <a:srgbClr val="F2E5FF"/>
            </a:gs>
            <a:gs pos="58000">
              <a:schemeClr val="bg1"/>
            </a:gs>
            <a:gs pos="8748">
              <a:schemeClr val="accent2">
                <a:lumMod val="40000"/>
                <a:lumOff val="60000"/>
              </a:schemeClr>
            </a:gs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93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58085" y="6356351"/>
            <a:ext cx="260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813586" y="6356351"/>
            <a:ext cx="35345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999228" y="6356351"/>
            <a:ext cx="260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11161713" cy="6858000"/>
          </a:xfrm>
          <a:prstGeom prst="frame">
            <a:avLst>
              <a:gd name="adj1" fmla="val 3981"/>
            </a:avLst>
          </a:prstGeom>
          <a:gradFill>
            <a:gsLst>
              <a:gs pos="69586">
                <a:srgbClr val="F2E5FF"/>
              </a:gs>
              <a:gs pos="58000">
                <a:schemeClr val="bg1"/>
              </a:gs>
              <a:gs pos="8748">
                <a:schemeClr val="accent2">
                  <a:lumMod val="40000"/>
                  <a:lumOff val="60000"/>
                </a:schemeClr>
              </a:gs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93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</a:gra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6440246"/>
            <a:ext cx="413157" cy="461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798" y="5557082"/>
            <a:ext cx="314354" cy="351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3732" y="0"/>
            <a:ext cx="4143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3344" y="-25400"/>
            <a:ext cx="311150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0563" y="980728"/>
            <a:ext cx="311150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36" y="6554211"/>
            <a:ext cx="311150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810"/>
            <a:ext cx="498536" cy="553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5306" y="6339899"/>
            <a:ext cx="5000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0563" y="3527522"/>
            <a:ext cx="410368" cy="450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435" y="3046956"/>
            <a:ext cx="407987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608" y="-76994"/>
            <a:ext cx="407987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136" y="6470650"/>
            <a:ext cx="407987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311" y="-44810"/>
            <a:ext cx="311150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" y="980727"/>
            <a:ext cx="311150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0563" y="5591816"/>
            <a:ext cx="311150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7769" y="6524049"/>
            <a:ext cx="311150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93500/200418627.1cf/0_19c91e_f818f939_orig.png" TargetMode="External"/><Relationship Id="rId2" Type="http://schemas.openxmlformats.org/officeDocument/2006/relationships/hyperlink" Target="https://img-fotki.yandex.ru/get/233354/200418627.1d0/0_19c95a_37e4bc84_orig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isk.yandex.ru/i/Ow-hl0vfhVqfVA" TargetMode="External"/><Relationship Id="rId5" Type="http://schemas.openxmlformats.org/officeDocument/2006/relationships/hyperlink" Target="https://disk.yandex.ru/i/yn3Y-mV9qD6ZfQ" TargetMode="External"/><Relationship Id="rId4" Type="http://schemas.openxmlformats.org/officeDocument/2006/relationships/hyperlink" Target="https://disk.yandex.ru/i/Ni2EwBsaM1lbE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2504" y="332656"/>
            <a:ext cx="7272809" cy="4104456"/>
          </a:xfrm>
        </p:spPr>
        <p:txBody>
          <a:bodyPr/>
          <a:lstStyle/>
          <a:p>
            <a:r>
              <a:rPr lang="ru-RU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Шаблон </a:t>
            </a:r>
            <a:br>
              <a:rPr lang="ru-RU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</a:br>
            <a:r>
              <a:rPr lang="ru-RU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презентации </a:t>
            </a:r>
            <a:br>
              <a:rPr lang="ru-RU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</a:br>
            <a:r>
              <a:rPr lang="ru-RU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/>
            </a:r>
            <a:br>
              <a:rPr lang="ru-RU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</a:br>
            <a:r>
              <a:rPr lang="ru-RU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«Аромат лета –</a:t>
            </a:r>
            <a:br>
              <a:rPr lang="ru-RU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</a:br>
            <a:r>
              <a:rPr lang="ru-RU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</a:t>
            </a:r>
            <a:r>
              <a:rPr lang="ru-RU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фиалки</a:t>
            </a:r>
            <a:r>
              <a:rPr lang="ru-RU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»</a:t>
            </a:r>
            <a:endParaRPr lang="ru-RU" sz="7200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94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26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64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07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222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Monotype Corsiva" pitchFamily="66" charset="0"/>
              </a:rPr>
              <a:t>Источники:</a:t>
            </a:r>
            <a:endParaRPr lang="ru-RU" sz="4000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296" y="764704"/>
            <a:ext cx="10045542" cy="5949280"/>
          </a:xfrm>
        </p:spPr>
        <p:txBody>
          <a:bodyPr/>
          <a:lstStyle/>
          <a:p>
            <a:r>
              <a:rPr lang="en-US" sz="2000" dirty="0">
                <a:solidFill>
                  <a:srgbClr val="C00000"/>
                </a:solidFill>
                <a:latin typeface="Monotype Corsiva" pitchFamily="66" charset="0"/>
                <a:hlinkClick r:id="rId2"/>
              </a:rPr>
              <a:t>https://</a:t>
            </a:r>
            <a:r>
              <a:rPr lang="en-US" sz="2000" dirty="0" smtClean="0">
                <a:solidFill>
                  <a:srgbClr val="C00000"/>
                </a:solidFill>
                <a:latin typeface="Monotype Corsiva" pitchFamily="66" charset="0"/>
                <a:hlinkClick r:id="rId2"/>
              </a:rPr>
              <a:t>img-fotki.yandex.ru/get/233354/200418627.1d0/0_19c95a_37e4bc84_orig.png</a:t>
            </a:r>
            <a:r>
              <a:rPr lang="ru-RU" sz="2000" dirty="0" smtClean="0">
                <a:solidFill>
                  <a:srgbClr val="C00000"/>
                </a:solidFill>
                <a:latin typeface="Monotype Corsiva" pitchFamily="66" charset="0"/>
              </a:rPr>
              <a:t> фиалки (фон на слайде «Заголовок и объект»)</a:t>
            </a:r>
          </a:p>
          <a:p>
            <a:r>
              <a:rPr lang="en-US" sz="2000" dirty="0">
                <a:solidFill>
                  <a:srgbClr val="C00000"/>
                </a:solidFill>
                <a:latin typeface="Monotype Corsiva" pitchFamily="66" charset="0"/>
                <a:hlinkClick r:id="rId3"/>
              </a:rPr>
              <a:t>https://</a:t>
            </a:r>
            <a:r>
              <a:rPr lang="en-US" sz="2000" dirty="0" smtClean="0">
                <a:solidFill>
                  <a:srgbClr val="C00000"/>
                </a:solidFill>
                <a:latin typeface="Monotype Corsiva" pitchFamily="66" charset="0"/>
                <a:hlinkClick r:id="rId3"/>
              </a:rPr>
              <a:t>img-fotki.yandex.ru/get/93500/200418627.1cf/0_19c91e_f818f939_orig.png</a:t>
            </a:r>
            <a:r>
              <a:rPr lang="ru-RU" sz="2000" dirty="0" smtClean="0">
                <a:solidFill>
                  <a:srgbClr val="C00000"/>
                </a:solidFill>
                <a:latin typeface="Monotype Corsiva" pitchFamily="66" charset="0"/>
              </a:rPr>
              <a:t> фиалки (фон на слайде «Заголовок раздела»)</a:t>
            </a:r>
          </a:p>
          <a:p>
            <a:r>
              <a:rPr lang="en-US" sz="2000" dirty="0">
                <a:solidFill>
                  <a:srgbClr val="C00000"/>
                </a:solidFill>
                <a:latin typeface="Monotype Corsiva" pitchFamily="66" charset="0"/>
                <a:hlinkClick r:id="rId2"/>
              </a:rPr>
              <a:t>https://</a:t>
            </a:r>
            <a:r>
              <a:rPr lang="en-US" sz="2000" dirty="0" smtClean="0">
                <a:solidFill>
                  <a:srgbClr val="C00000"/>
                </a:solidFill>
                <a:latin typeface="Monotype Corsiva" pitchFamily="66" charset="0"/>
                <a:hlinkClick r:id="rId2"/>
              </a:rPr>
              <a:t>img-fotki.yandex.ru/get/233354/200418627.1d0/0_19c95a_37e4bc84_orig.png</a:t>
            </a:r>
            <a:r>
              <a:rPr lang="ru-RU" sz="2000" dirty="0" smtClean="0">
                <a:solidFill>
                  <a:srgbClr val="C00000"/>
                </a:solidFill>
                <a:latin typeface="Monotype Corsiva" pitchFamily="66" charset="0"/>
              </a:rPr>
              <a:t> белая фиалка</a:t>
            </a:r>
          </a:p>
          <a:p>
            <a:r>
              <a:rPr lang="en-US" sz="2000" dirty="0">
                <a:solidFill>
                  <a:srgbClr val="C00000"/>
                </a:solidFill>
                <a:latin typeface="Monotype Corsiva" pitchFamily="66" charset="0"/>
                <a:hlinkClick r:id="rId4"/>
              </a:rPr>
              <a:t>https://</a:t>
            </a:r>
            <a:r>
              <a:rPr lang="en-US" sz="2000" dirty="0" smtClean="0">
                <a:solidFill>
                  <a:srgbClr val="C00000"/>
                </a:solidFill>
                <a:latin typeface="Monotype Corsiva" pitchFamily="66" charset="0"/>
                <a:hlinkClick r:id="rId4"/>
              </a:rPr>
              <a:t>disk.yandex.ru/i/Ni2EwBsaM1lbEg</a:t>
            </a:r>
            <a:r>
              <a:rPr lang="ru-RU" sz="2000" dirty="0" smtClean="0">
                <a:solidFill>
                  <a:srgbClr val="C00000"/>
                </a:solidFill>
                <a:latin typeface="Monotype Corsiva" pitchFamily="66" charset="0"/>
              </a:rPr>
              <a:t> розовая фиалка</a:t>
            </a:r>
          </a:p>
          <a:p>
            <a:r>
              <a:rPr lang="en-US" sz="2000" dirty="0">
                <a:solidFill>
                  <a:srgbClr val="C00000"/>
                </a:solidFill>
                <a:latin typeface="Monotype Corsiva" pitchFamily="66" charset="0"/>
                <a:hlinkClick r:id="rId5"/>
              </a:rPr>
              <a:t>https://</a:t>
            </a:r>
            <a:r>
              <a:rPr lang="en-US" sz="2000" dirty="0" smtClean="0">
                <a:solidFill>
                  <a:srgbClr val="C00000"/>
                </a:solidFill>
                <a:latin typeface="Monotype Corsiva" pitchFamily="66" charset="0"/>
                <a:hlinkClick r:id="rId5"/>
              </a:rPr>
              <a:t>disk.yandex.ru/i/yn3Y-mV9qD6ZfQ</a:t>
            </a:r>
            <a:r>
              <a:rPr lang="ru-RU" sz="2000" dirty="0" smtClean="0">
                <a:solidFill>
                  <a:srgbClr val="C00000"/>
                </a:solidFill>
                <a:latin typeface="Monotype Corsiva" pitchFamily="66" charset="0"/>
              </a:rPr>
              <a:t> фиалка с лентой</a:t>
            </a:r>
          </a:p>
          <a:p>
            <a:r>
              <a:rPr lang="en-US" sz="2000" dirty="0">
                <a:solidFill>
                  <a:srgbClr val="C00000"/>
                </a:solidFill>
                <a:latin typeface="Monotype Corsiva" pitchFamily="66" charset="0"/>
                <a:hlinkClick r:id="rId6"/>
              </a:rPr>
              <a:t>https://</a:t>
            </a:r>
            <a:r>
              <a:rPr lang="en-US" sz="2000" dirty="0" smtClean="0">
                <a:solidFill>
                  <a:srgbClr val="C00000"/>
                </a:solidFill>
                <a:latin typeface="Monotype Corsiva" pitchFamily="66" charset="0"/>
                <a:hlinkClick r:id="rId6"/>
              </a:rPr>
              <a:t>disk.yandex.ru/i/Ow-hl0vfhVqfVA</a:t>
            </a:r>
            <a:r>
              <a:rPr lang="ru-RU" sz="2000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Monotype Corsiva" pitchFamily="66" charset="0"/>
              </a:rPr>
              <a:t>вывеска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rgbClr val="B31358"/>
                </a:solidFill>
                <a:latin typeface="Monotype Corsiva" pitchFamily="66" charset="0"/>
              </a:rPr>
              <a:t>Составитель:</a:t>
            </a:r>
          </a:p>
          <a:p>
            <a:pPr marL="0" lvl="0" indent="0" algn="ctr">
              <a:buNone/>
            </a:pPr>
            <a:r>
              <a:rPr lang="ru-RU" sz="1800" b="1" dirty="0" err="1">
                <a:solidFill>
                  <a:srgbClr val="B31358"/>
                </a:solidFill>
                <a:latin typeface="Monotype Corsiva" pitchFamily="66" charset="0"/>
              </a:rPr>
              <a:t>Слиткова</a:t>
            </a:r>
            <a:r>
              <a:rPr lang="ru-RU" sz="1800" b="1" dirty="0">
                <a:solidFill>
                  <a:srgbClr val="B31358"/>
                </a:solidFill>
                <a:latin typeface="Monotype Corsiva" pitchFamily="66" charset="0"/>
              </a:rPr>
              <a:t> Галина Анатольевна</a:t>
            </a:r>
          </a:p>
          <a:p>
            <a:pPr marL="0" lvl="0" indent="0" algn="ctr">
              <a:buNone/>
            </a:pPr>
            <a:r>
              <a:rPr lang="ru-RU" sz="1800" b="1" dirty="0">
                <a:solidFill>
                  <a:srgbClr val="B31358"/>
                </a:solidFill>
                <a:latin typeface="Monotype Corsiva" pitchFamily="66" charset="0"/>
              </a:rPr>
              <a:t>учитель начальных классов</a:t>
            </a:r>
          </a:p>
          <a:p>
            <a:pPr marL="0" lvl="0" indent="0" algn="ctr">
              <a:buNone/>
            </a:pPr>
            <a:r>
              <a:rPr lang="ru-RU" sz="1800" b="1" dirty="0">
                <a:solidFill>
                  <a:srgbClr val="B31358"/>
                </a:solidFill>
                <a:latin typeface="Monotype Corsiva" pitchFamily="66" charset="0"/>
              </a:rPr>
              <a:t>МАОУ СОШ №35</a:t>
            </a:r>
          </a:p>
          <a:p>
            <a:pPr marL="0" lvl="0" indent="0" algn="ctr">
              <a:buNone/>
            </a:pPr>
            <a:r>
              <a:rPr lang="ru-RU" sz="1800" b="1" dirty="0">
                <a:solidFill>
                  <a:srgbClr val="B31358"/>
                </a:solidFill>
                <a:latin typeface="Monotype Corsiva" pitchFamily="66" charset="0"/>
              </a:rPr>
              <a:t>города Томска</a:t>
            </a:r>
          </a:p>
          <a:p>
            <a:pPr marL="0" lvl="0" indent="0" algn="ctr">
              <a:buNone/>
            </a:pPr>
            <a:r>
              <a:rPr lang="ru-RU" sz="1800" b="1" dirty="0">
                <a:solidFill>
                  <a:srgbClr val="B31358"/>
                </a:solidFill>
                <a:latin typeface="Monotype Corsiva" pitchFamily="66" charset="0"/>
              </a:rPr>
              <a:t>На момент создания шаблона все ссылки являются активными</a:t>
            </a:r>
          </a:p>
          <a:p>
            <a:pPr marL="0" lvl="0" indent="0" algn="ctr">
              <a:buNone/>
            </a:pPr>
            <a:r>
              <a:rPr lang="ru-RU" sz="1800" b="1" dirty="0">
                <a:solidFill>
                  <a:srgbClr val="B31358"/>
                </a:solidFill>
                <a:latin typeface="Monotype Corsiva" pitchFamily="66" charset="0"/>
              </a:rPr>
              <a:t>Вы можете использовать данное оформление для создания своих презентаций, но должны указать источники и автора шаблона.</a:t>
            </a:r>
          </a:p>
          <a:p>
            <a:pPr lvl="0" algn="ctr"/>
            <a:r>
              <a:rPr lang="ru-RU" sz="1800" b="1" dirty="0" err="1">
                <a:solidFill>
                  <a:srgbClr val="B31358"/>
                </a:solidFill>
                <a:latin typeface="Monotype Corsiva" pitchFamily="66" charset="0"/>
              </a:rPr>
              <a:t>Сайт:https</a:t>
            </a:r>
            <a:r>
              <a:rPr lang="ru-RU" sz="1800" b="1" dirty="0">
                <a:solidFill>
                  <a:srgbClr val="B31358"/>
                </a:solidFill>
                <a:latin typeface="Monotype Corsiva" pitchFamily="66" charset="0"/>
              </a:rPr>
              <a:t>://nsportal.ru/</a:t>
            </a:r>
            <a:r>
              <a:rPr lang="ru-RU" sz="1800" b="1" dirty="0" err="1">
                <a:solidFill>
                  <a:srgbClr val="B31358"/>
                </a:solidFill>
                <a:latin typeface="Monotype Corsiva" pitchFamily="66" charset="0"/>
              </a:rPr>
              <a:t>slitkova-galina-anatolevna</a:t>
            </a:r>
            <a:endParaRPr lang="ru-RU" sz="1800" b="1" dirty="0">
              <a:solidFill>
                <a:srgbClr val="B31358"/>
              </a:solidFill>
              <a:latin typeface="Monotype Corsiva" pitchFamily="66" charset="0"/>
            </a:endParaRPr>
          </a:p>
          <a:p>
            <a:endParaRPr lang="ru-RU" sz="2000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38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91</Words>
  <Application>Microsoft Office PowerPoint</Application>
  <PresentationFormat>Произвольный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Шаблон  презентации   «Аромат лета –  фиалки»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2021</dc:creator>
  <cp:lastModifiedBy>2021</cp:lastModifiedBy>
  <cp:revision>13</cp:revision>
  <dcterms:created xsi:type="dcterms:W3CDTF">2023-06-15T10:34:35Z</dcterms:created>
  <dcterms:modified xsi:type="dcterms:W3CDTF">2023-06-15T15:49:41Z</dcterms:modified>
</cp:coreProperties>
</file>