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846A025-2AEC-4BA2-8D30-28627B4DD3DF}">
          <p14:sldIdLst>
            <p14:sldId id="260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8" autoAdjust="0"/>
    <p:restoredTop sz="95501" autoAdjust="0"/>
  </p:normalViewPr>
  <p:slideViewPr>
    <p:cSldViewPr snapToGrid="0" showGuides="1">
      <p:cViewPr varScale="1">
        <p:scale>
          <a:sx n="84" d="100"/>
          <a:sy n="84" d="100"/>
        </p:scale>
        <p:origin x="15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095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664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96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1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7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6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6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91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67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79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BA78F-2872-405F-BC8D-30434A74D2A8}" type="datetimeFigureOut">
              <a:rPr lang="ru-RU" smtClean="0"/>
              <a:t>24.06.2023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70E04-7259-46A7-8EB1-4D17DFC444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66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cloud.mail.ru/public/51mB/ZCTf67HQ2" TargetMode="External"/><Relationship Id="rId7" Type="http://schemas.openxmlformats.org/officeDocument/2006/relationships/hyperlink" Target="https://cloud.mail.ru/public/33Lc/4HLgJjd1S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hyperlink" Target="https://cloud.mail.ru/public/2Cw6/4A5vcdo74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343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" y="0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4400" b="1" dirty="0">
                <a:ln w="13462">
                  <a:solidFill>
                    <a:srgbClr val="FF00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Армейские праздники — памятные даты для Российских военных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5401" y="6510187"/>
            <a:ext cx="3881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использования необходимой презентации нажмите на рисунок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04230" y="1544016"/>
            <a:ext cx="4825597" cy="2301826"/>
            <a:chOff x="445973" y="1446550"/>
            <a:chExt cx="4825597" cy="2301826"/>
          </a:xfrm>
        </p:grpSpPr>
        <p:pic>
          <p:nvPicPr>
            <p:cNvPr id="8" name="Picture 5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5973" y="1446550"/>
              <a:ext cx="3013323" cy="169499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12" name="TextBox 11"/>
            <p:cNvSpPr txBox="1"/>
            <p:nvPr/>
          </p:nvSpPr>
          <p:spPr>
            <a:xfrm>
              <a:off x="1647021" y="3163601"/>
              <a:ext cx="36245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марта – День образования Службы военных сообщений ВС РФ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023043" y="1566171"/>
            <a:ext cx="4825597" cy="2365227"/>
            <a:chOff x="6659486" y="1446550"/>
            <a:chExt cx="4825597" cy="2365227"/>
          </a:xfrm>
        </p:grpSpPr>
        <p:pic>
          <p:nvPicPr>
            <p:cNvPr id="13" name="Рисунок 12">
              <a:hlinkClick r:id="rId5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9486" y="1446550"/>
              <a:ext cx="3013323" cy="178045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14" name="TextBox 13"/>
            <p:cNvSpPr txBox="1"/>
            <p:nvPr/>
          </p:nvSpPr>
          <p:spPr>
            <a:xfrm>
              <a:off x="7860534" y="3227002"/>
              <a:ext cx="36245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 марта – День штурманской службы ВВС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155401" y="4124004"/>
            <a:ext cx="4825597" cy="2108021"/>
            <a:chOff x="804230" y="4036761"/>
            <a:chExt cx="4825597" cy="2108021"/>
          </a:xfrm>
        </p:grpSpPr>
        <p:pic>
          <p:nvPicPr>
            <p:cNvPr id="18" name="Рисунок 17">
              <a:hlinkClick r:id="rId7"/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230" y="4036761"/>
              <a:ext cx="3013323" cy="173810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19" name="TextBox 18"/>
            <p:cNvSpPr txBox="1"/>
            <p:nvPr/>
          </p:nvSpPr>
          <p:spPr>
            <a:xfrm>
              <a:off x="2005278" y="5806228"/>
              <a:ext cx="36245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 апреля – День войск ПВО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45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38</Words>
  <Application>Microsoft Office PowerPoint</Application>
  <PresentationFormat>Широкоэкранный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>WPI StaforceTEAM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ГИМНАЗИЯ</dc:creator>
  <cp:lastModifiedBy>Шинин</cp:lastModifiedBy>
  <cp:revision>107</cp:revision>
  <dcterms:created xsi:type="dcterms:W3CDTF">2018-03-17T10:09:20Z</dcterms:created>
  <dcterms:modified xsi:type="dcterms:W3CDTF">2023-06-24T09:31:22Z</dcterms:modified>
</cp:coreProperties>
</file>