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37660330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indent="-324900" algn="ctr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D41F6D7-9FDB-4238-8318-9CF1D97CA3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2C659AA-E382-44AE-8156-06266D2118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eme12">
  <a:themeElements>
    <a:clrScheme name="Theme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2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Theme12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Untitled Presentation</dc:title>
  <dc:subject/>
  <dc:creator>Unknown Creator</dc:creator>
  <cp:keywords/>
  <dc:description/>
  <cp:lastModifiedBy>Admin</cp:lastModifiedBy>
  <cp:revision>2</cp:revision>
  <dcterms:created xsi:type="dcterms:W3CDTF">2023-06-24T06:10:36Z</dcterms:created>
  <dcterms:modified xsi:type="dcterms:W3CDTF">2023-06-24T06:19:08Z</dcterms:modified>
  <cp:category/>
</cp:coreProperties>
</file>