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23A6A8-9F44-4C80-9B4A-93B3E1152CE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EFDDF4-3557-4554-BF99-C8D88212156C}">
      <dgm:prSet phldrT="[Текст]"/>
      <dgm:spPr/>
      <dgm:t>
        <a:bodyPr/>
        <a:lstStyle/>
        <a:p>
          <a:r>
            <a:rPr lang="ru-RU" dirty="0" smtClean="0"/>
            <a:t>Психика</a:t>
          </a:r>
          <a:endParaRPr lang="ru-RU" dirty="0"/>
        </a:p>
      </dgm:t>
    </dgm:pt>
    <dgm:pt modelId="{6AC92A05-823A-49DB-9505-EDE44CC0CC1B}" type="parTrans" cxnId="{C16C0CA6-BF44-451C-9706-CDA666FF1982}">
      <dgm:prSet/>
      <dgm:spPr/>
      <dgm:t>
        <a:bodyPr/>
        <a:lstStyle/>
        <a:p>
          <a:endParaRPr lang="ru-RU"/>
        </a:p>
      </dgm:t>
    </dgm:pt>
    <dgm:pt modelId="{248EA383-0590-47C4-974E-FB9FA36A35D8}" type="sibTrans" cxnId="{C16C0CA6-BF44-451C-9706-CDA666FF1982}">
      <dgm:prSet/>
      <dgm:spPr/>
      <dgm:t>
        <a:bodyPr/>
        <a:lstStyle/>
        <a:p>
          <a:endParaRPr lang="ru-RU"/>
        </a:p>
      </dgm:t>
    </dgm:pt>
    <dgm:pt modelId="{A5645270-D648-4F28-A2F0-8BAA3742FE1D}">
      <dgm:prSet phldrT="[Текст]"/>
      <dgm:spPr/>
      <dgm:t>
        <a:bodyPr/>
        <a:lstStyle/>
        <a:p>
          <a:r>
            <a:rPr lang="ru-RU" dirty="0" smtClean="0"/>
            <a:t>Сознание</a:t>
          </a:r>
          <a:endParaRPr lang="ru-RU" dirty="0"/>
        </a:p>
      </dgm:t>
    </dgm:pt>
    <dgm:pt modelId="{0BF27AE5-6A9D-4686-91CB-07B22D1BEE0A}" type="parTrans" cxnId="{003BAABA-4DC3-4E42-BC9C-BFDC873A7797}">
      <dgm:prSet/>
      <dgm:spPr/>
      <dgm:t>
        <a:bodyPr/>
        <a:lstStyle/>
        <a:p>
          <a:endParaRPr lang="ru-RU"/>
        </a:p>
      </dgm:t>
    </dgm:pt>
    <dgm:pt modelId="{F47BC613-048F-4212-AB3D-75C32543CCF4}" type="sibTrans" cxnId="{003BAABA-4DC3-4E42-BC9C-BFDC873A7797}">
      <dgm:prSet/>
      <dgm:spPr/>
      <dgm:t>
        <a:bodyPr/>
        <a:lstStyle/>
        <a:p>
          <a:endParaRPr lang="ru-RU"/>
        </a:p>
      </dgm:t>
    </dgm:pt>
    <dgm:pt modelId="{13D8C8DA-9699-4BAF-896D-6E3C26F9D5A0}">
      <dgm:prSet phldrT="[Текст]"/>
      <dgm:spPr/>
      <dgm:t>
        <a:bodyPr/>
        <a:lstStyle/>
        <a:p>
          <a:r>
            <a:rPr lang="ru-RU" dirty="0" smtClean="0"/>
            <a:t>Подсознание</a:t>
          </a:r>
          <a:endParaRPr lang="ru-RU" dirty="0"/>
        </a:p>
      </dgm:t>
    </dgm:pt>
    <dgm:pt modelId="{3B595190-1E79-4167-9308-98A38336C2DF}" type="parTrans" cxnId="{5CC60D8A-8BE7-4047-B734-68892FB3E585}">
      <dgm:prSet/>
      <dgm:spPr/>
      <dgm:t>
        <a:bodyPr/>
        <a:lstStyle/>
        <a:p>
          <a:endParaRPr lang="ru-RU"/>
        </a:p>
      </dgm:t>
    </dgm:pt>
    <dgm:pt modelId="{D0AB49B2-1241-48EB-9C01-F452FCE52A34}" type="sibTrans" cxnId="{5CC60D8A-8BE7-4047-B734-68892FB3E585}">
      <dgm:prSet/>
      <dgm:spPr/>
      <dgm:t>
        <a:bodyPr/>
        <a:lstStyle/>
        <a:p>
          <a:endParaRPr lang="ru-RU"/>
        </a:p>
      </dgm:t>
    </dgm:pt>
    <dgm:pt modelId="{6467CEDB-87F4-478E-BB91-7C0D3B05E49A}" type="pres">
      <dgm:prSet presAssocID="{3323A6A8-9F44-4C80-9B4A-93B3E1152C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6B4993B-5C83-4988-98ED-7A9BCE29DB4F}" type="pres">
      <dgm:prSet presAssocID="{05EFDDF4-3557-4554-BF99-C8D88212156C}" presName="hierRoot1" presStyleCnt="0"/>
      <dgm:spPr/>
    </dgm:pt>
    <dgm:pt modelId="{B4FF21CF-35CD-48B8-B221-4833A99AC434}" type="pres">
      <dgm:prSet presAssocID="{05EFDDF4-3557-4554-BF99-C8D88212156C}" presName="composite" presStyleCnt="0"/>
      <dgm:spPr/>
    </dgm:pt>
    <dgm:pt modelId="{47B16E98-00D9-4D27-9D28-D695EFA02128}" type="pres">
      <dgm:prSet presAssocID="{05EFDDF4-3557-4554-BF99-C8D88212156C}" presName="background" presStyleLbl="node0" presStyleIdx="0" presStyleCnt="1"/>
      <dgm:spPr/>
    </dgm:pt>
    <dgm:pt modelId="{CCB38E1E-C59D-4B8E-9467-1BFA3D82EA5E}" type="pres">
      <dgm:prSet presAssocID="{05EFDDF4-3557-4554-BF99-C8D88212156C}" presName="text" presStyleLbl="fgAcc0" presStyleIdx="0" presStyleCnt="1">
        <dgm:presLayoutVars>
          <dgm:chPref val="3"/>
        </dgm:presLayoutVars>
      </dgm:prSet>
      <dgm:spPr/>
    </dgm:pt>
    <dgm:pt modelId="{A554A5A7-6434-42AD-9D5D-99791347953E}" type="pres">
      <dgm:prSet presAssocID="{05EFDDF4-3557-4554-BF99-C8D88212156C}" presName="hierChild2" presStyleCnt="0"/>
      <dgm:spPr/>
    </dgm:pt>
    <dgm:pt modelId="{E2C52F95-05D6-4121-9607-C2225927D2D1}" type="pres">
      <dgm:prSet presAssocID="{0BF27AE5-6A9D-4686-91CB-07B22D1BEE0A}" presName="Name10" presStyleLbl="parChTrans1D2" presStyleIdx="0" presStyleCnt="2"/>
      <dgm:spPr/>
    </dgm:pt>
    <dgm:pt modelId="{3BA0AD0E-0D30-4D78-B9AA-5DE605B6BCAB}" type="pres">
      <dgm:prSet presAssocID="{A5645270-D648-4F28-A2F0-8BAA3742FE1D}" presName="hierRoot2" presStyleCnt="0"/>
      <dgm:spPr/>
    </dgm:pt>
    <dgm:pt modelId="{1B87CD5D-4060-4FB0-B215-7BBF22690A30}" type="pres">
      <dgm:prSet presAssocID="{A5645270-D648-4F28-A2F0-8BAA3742FE1D}" presName="composite2" presStyleCnt="0"/>
      <dgm:spPr/>
    </dgm:pt>
    <dgm:pt modelId="{43E18D04-A123-4A3D-A84E-C497BFD45615}" type="pres">
      <dgm:prSet presAssocID="{A5645270-D648-4F28-A2F0-8BAA3742FE1D}" presName="background2" presStyleLbl="node2" presStyleIdx="0" presStyleCnt="2"/>
      <dgm:spPr/>
    </dgm:pt>
    <dgm:pt modelId="{D589AF3D-EF7B-4445-A7B7-73A78B80614E}" type="pres">
      <dgm:prSet presAssocID="{A5645270-D648-4F28-A2F0-8BAA3742FE1D}" presName="text2" presStyleLbl="fgAcc2" presStyleIdx="0" presStyleCnt="2">
        <dgm:presLayoutVars>
          <dgm:chPref val="3"/>
        </dgm:presLayoutVars>
      </dgm:prSet>
      <dgm:spPr/>
    </dgm:pt>
    <dgm:pt modelId="{D9CEEC90-F4F4-4426-A197-8C30BED78796}" type="pres">
      <dgm:prSet presAssocID="{A5645270-D648-4F28-A2F0-8BAA3742FE1D}" presName="hierChild3" presStyleCnt="0"/>
      <dgm:spPr/>
    </dgm:pt>
    <dgm:pt modelId="{36C2EA26-39B0-43B3-9FE4-BDF593C69E08}" type="pres">
      <dgm:prSet presAssocID="{3B595190-1E79-4167-9308-98A38336C2DF}" presName="Name10" presStyleLbl="parChTrans1D2" presStyleIdx="1" presStyleCnt="2"/>
      <dgm:spPr/>
    </dgm:pt>
    <dgm:pt modelId="{A614CE49-0E3E-4597-9136-6948420E6EDB}" type="pres">
      <dgm:prSet presAssocID="{13D8C8DA-9699-4BAF-896D-6E3C26F9D5A0}" presName="hierRoot2" presStyleCnt="0"/>
      <dgm:spPr/>
    </dgm:pt>
    <dgm:pt modelId="{685CAA37-0F1F-49B0-AC00-9779D042DA75}" type="pres">
      <dgm:prSet presAssocID="{13D8C8DA-9699-4BAF-896D-6E3C26F9D5A0}" presName="composite2" presStyleCnt="0"/>
      <dgm:spPr/>
    </dgm:pt>
    <dgm:pt modelId="{28849303-0EA4-48B8-85B7-4ED9D241A2DC}" type="pres">
      <dgm:prSet presAssocID="{13D8C8DA-9699-4BAF-896D-6E3C26F9D5A0}" presName="background2" presStyleLbl="node2" presStyleIdx="1" presStyleCnt="2"/>
      <dgm:spPr/>
    </dgm:pt>
    <dgm:pt modelId="{04513865-2641-4C67-8BF2-BF0A44685412}" type="pres">
      <dgm:prSet presAssocID="{13D8C8DA-9699-4BAF-896D-6E3C26F9D5A0}" presName="text2" presStyleLbl="fgAcc2" presStyleIdx="1" presStyleCnt="2">
        <dgm:presLayoutVars>
          <dgm:chPref val="3"/>
        </dgm:presLayoutVars>
      </dgm:prSet>
      <dgm:spPr/>
    </dgm:pt>
    <dgm:pt modelId="{55909818-E5B7-4ABE-993A-5D3799196AA1}" type="pres">
      <dgm:prSet presAssocID="{13D8C8DA-9699-4BAF-896D-6E3C26F9D5A0}" presName="hierChild3" presStyleCnt="0"/>
      <dgm:spPr/>
    </dgm:pt>
  </dgm:ptLst>
  <dgm:cxnLst>
    <dgm:cxn modelId="{28B59351-3D43-4E29-8D68-E97D56C31E37}" type="presOf" srcId="{13D8C8DA-9699-4BAF-896D-6E3C26F9D5A0}" destId="{04513865-2641-4C67-8BF2-BF0A44685412}" srcOrd="0" destOrd="0" presId="urn:microsoft.com/office/officeart/2005/8/layout/hierarchy1"/>
    <dgm:cxn modelId="{F1BF6645-EFE2-4D65-A683-0FDEBB8F28CE}" type="presOf" srcId="{A5645270-D648-4F28-A2F0-8BAA3742FE1D}" destId="{D589AF3D-EF7B-4445-A7B7-73A78B80614E}" srcOrd="0" destOrd="0" presId="urn:microsoft.com/office/officeart/2005/8/layout/hierarchy1"/>
    <dgm:cxn modelId="{69B71CF8-3170-434B-B4DD-2F3FED78A4E5}" type="presOf" srcId="{05EFDDF4-3557-4554-BF99-C8D88212156C}" destId="{CCB38E1E-C59D-4B8E-9467-1BFA3D82EA5E}" srcOrd="0" destOrd="0" presId="urn:microsoft.com/office/officeart/2005/8/layout/hierarchy1"/>
    <dgm:cxn modelId="{43EC1994-7895-4B65-99BE-669448BCD708}" type="presOf" srcId="{3323A6A8-9F44-4C80-9B4A-93B3E1152CE2}" destId="{6467CEDB-87F4-478E-BB91-7C0D3B05E49A}" srcOrd="0" destOrd="0" presId="urn:microsoft.com/office/officeart/2005/8/layout/hierarchy1"/>
    <dgm:cxn modelId="{003BAABA-4DC3-4E42-BC9C-BFDC873A7797}" srcId="{05EFDDF4-3557-4554-BF99-C8D88212156C}" destId="{A5645270-D648-4F28-A2F0-8BAA3742FE1D}" srcOrd="0" destOrd="0" parTransId="{0BF27AE5-6A9D-4686-91CB-07B22D1BEE0A}" sibTransId="{F47BC613-048F-4212-AB3D-75C32543CCF4}"/>
    <dgm:cxn modelId="{5CC60D8A-8BE7-4047-B734-68892FB3E585}" srcId="{05EFDDF4-3557-4554-BF99-C8D88212156C}" destId="{13D8C8DA-9699-4BAF-896D-6E3C26F9D5A0}" srcOrd="1" destOrd="0" parTransId="{3B595190-1E79-4167-9308-98A38336C2DF}" sibTransId="{D0AB49B2-1241-48EB-9C01-F452FCE52A34}"/>
    <dgm:cxn modelId="{208C7C08-A612-4B22-BE85-CC164E729CDB}" type="presOf" srcId="{3B595190-1E79-4167-9308-98A38336C2DF}" destId="{36C2EA26-39B0-43B3-9FE4-BDF593C69E08}" srcOrd="0" destOrd="0" presId="urn:microsoft.com/office/officeart/2005/8/layout/hierarchy1"/>
    <dgm:cxn modelId="{5420B243-9F3C-4689-8FD7-B3FDB3628EF9}" type="presOf" srcId="{0BF27AE5-6A9D-4686-91CB-07B22D1BEE0A}" destId="{E2C52F95-05D6-4121-9607-C2225927D2D1}" srcOrd="0" destOrd="0" presId="urn:microsoft.com/office/officeart/2005/8/layout/hierarchy1"/>
    <dgm:cxn modelId="{C16C0CA6-BF44-451C-9706-CDA666FF1982}" srcId="{3323A6A8-9F44-4C80-9B4A-93B3E1152CE2}" destId="{05EFDDF4-3557-4554-BF99-C8D88212156C}" srcOrd="0" destOrd="0" parTransId="{6AC92A05-823A-49DB-9505-EDE44CC0CC1B}" sibTransId="{248EA383-0590-47C4-974E-FB9FA36A35D8}"/>
    <dgm:cxn modelId="{FC37B391-A4F0-405E-8B01-4023C97CA90B}" type="presParOf" srcId="{6467CEDB-87F4-478E-BB91-7C0D3B05E49A}" destId="{46B4993B-5C83-4988-98ED-7A9BCE29DB4F}" srcOrd="0" destOrd="0" presId="urn:microsoft.com/office/officeart/2005/8/layout/hierarchy1"/>
    <dgm:cxn modelId="{F8EFE40C-A5CB-4180-96A4-5EDDF29418A2}" type="presParOf" srcId="{46B4993B-5C83-4988-98ED-7A9BCE29DB4F}" destId="{B4FF21CF-35CD-48B8-B221-4833A99AC434}" srcOrd="0" destOrd="0" presId="urn:microsoft.com/office/officeart/2005/8/layout/hierarchy1"/>
    <dgm:cxn modelId="{61844D78-0554-4401-B029-B8DF2B1814D8}" type="presParOf" srcId="{B4FF21CF-35CD-48B8-B221-4833A99AC434}" destId="{47B16E98-00D9-4D27-9D28-D695EFA02128}" srcOrd="0" destOrd="0" presId="urn:microsoft.com/office/officeart/2005/8/layout/hierarchy1"/>
    <dgm:cxn modelId="{A5150750-8E95-4D49-89F2-2E4FF38E3234}" type="presParOf" srcId="{B4FF21CF-35CD-48B8-B221-4833A99AC434}" destId="{CCB38E1E-C59D-4B8E-9467-1BFA3D82EA5E}" srcOrd="1" destOrd="0" presId="urn:microsoft.com/office/officeart/2005/8/layout/hierarchy1"/>
    <dgm:cxn modelId="{0C6A7494-49AA-47F9-A99F-03B29D8C43F3}" type="presParOf" srcId="{46B4993B-5C83-4988-98ED-7A9BCE29DB4F}" destId="{A554A5A7-6434-42AD-9D5D-99791347953E}" srcOrd="1" destOrd="0" presId="urn:microsoft.com/office/officeart/2005/8/layout/hierarchy1"/>
    <dgm:cxn modelId="{783E695A-7F5E-41C9-839F-A0B63420F05E}" type="presParOf" srcId="{A554A5A7-6434-42AD-9D5D-99791347953E}" destId="{E2C52F95-05D6-4121-9607-C2225927D2D1}" srcOrd="0" destOrd="0" presId="urn:microsoft.com/office/officeart/2005/8/layout/hierarchy1"/>
    <dgm:cxn modelId="{DB772CB9-81B4-4A42-B25C-A3C03F16E40C}" type="presParOf" srcId="{A554A5A7-6434-42AD-9D5D-99791347953E}" destId="{3BA0AD0E-0D30-4D78-B9AA-5DE605B6BCAB}" srcOrd="1" destOrd="0" presId="urn:microsoft.com/office/officeart/2005/8/layout/hierarchy1"/>
    <dgm:cxn modelId="{86D9431E-04A8-4E33-A3AA-B3CE6FC3E1F9}" type="presParOf" srcId="{3BA0AD0E-0D30-4D78-B9AA-5DE605B6BCAB}" destId="{1B87CD5D-4060-4FB0-B215-7BBF22690A30}" srcOrd="0" destOrd="0" presId="urn:microsoft.com/office/officeart/2005/8/layout/hierarchy1"/>
    <dgm:cxn modelId="{A36409EC-E047-4D48-9A70-00C70801FB47}" type="presParOf" srcId="{1B87CD5D-4060-4FB0-B215-7BBF22690A30}" destId="{43E18D04-A123-4A3D-A84E-C497BFD45615}" srcOrd="0" destOrd="0" presId="urn:microsoft.com/office/officeart/2005/8/layout/hierarchy1"/>
    <dgm:cxn modelId="{42DB8B9A-4D0F-4F1B-90A2-DC23A0CD5273}" type="presParOf" srcId="{1B87CD5D-4060-4FB0-B215-7BBF22690A30}" destId="{D589AF3D-EF7B-4445-A7B7-73A78B80614E}" srcOrd="1" destOrd="0" presId="urn:microsoft.com/office/officeart/2005/8/layout/hierarchy1"/>
    <dgm:cxn modelId="{DE50CF66-6447-462D-8517-51E2892350C3}" type="presParOf" srcId="{3BA0AD0E-0D30-4D78-B9AA-5DE605B6BCAB}" destId="{D9CEEC90-F4F4-4426-A197-8C30BED78796}" srcOrd="1" destOrd="0" presId="urn:microsoft.com/office/officeart/2005/8/layout/hierarchy1"/>
    <dgm:cxn modelId="{22C35F6F-02BE-4A41-AF3B-92D2533E1452}" type="presParOf" srcId="{A554A5A7-6434-42AD-9D5D-99791347953E}" destId="{36C2EA26-39B0-43B3-9FE4-BDF593C69E08}" srcOrd="2" destOrd="0" presId="urn:microsoft.com/office/officeart/2005/8/layout/hierarchy1"/>
    <dgm:cxn modelId="{5850CD21-E913-4F95-A002-2403C203C55D}" type="presParOf" srcId="{A554A5A7-6434-42AD-9D5D-99791347953E}" destId="{A614CE49-0E3E-4597-9136-6948420E6EDB}" srcOrd="3" destOrd="0" presId="urn:microsoft.com/office/officeart/2005/8/layout/hierarchy1"/>
    <dgm:cxn modelId="{EE867E2B-33DC-4642-B870-0EDA42ED3171}" type="presParOf" srcId="{A614CE49-0E3E-4597-9136-6948420E6EDB}" destId="{685CAA37-0F1F-49B0-AC00-9779D042DA75}" srcOrd="0" destOrd="0" presId="urn:microsoft.com/office/officeart/2005/8/layout/hierarchy1"/>
    <dgm:cxn modelId="{8C0596F4-85B8-42C5-A55B-C8D3743ABB84}" type="presParOf" srcId="{685CAA37-0F1F-49B0-AC00-9779D042DA75}" destId="{28849303-0EA4-48B8-85B7-4ED9D241A2DC}" srcOrd="0" destOrd="0" presId="urn:microsoft.com/office/officeart/2005/8/layout/hierarchy1"/>
    <dgm:cxn modelId="{E41AF103-8B4C-408D-9FB4-60902D1A3ABA}" type="presParOf" srcId="{685CAA37-0F1F-49B0-AC00-9779D042DA75}" destId="{04513865-2641-4C67-8BF2-BF0A44685412}" srcOrd="1" destOrd="0" presId="urn:microsoft.com/office/officeart/2005/8/layout/hierarchy1"/>
    <dgm:cxn modelId="{1D218EBC-1179-4761-91D4-6EC240613486}" type="presParOf" srcId="{A614CE49-0E3E-4597-9136-6948420E6EDB}" destId="{55909818-E5B7-4ABE-993A-5D3799196AA1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DFDD96-485B-4781-9BEE-701FB9B3691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AE1D7E-1161-4AE3-B2B3-4F0ACC19436E}">
      <dgm:prSet phldrT="[Текст]" custT="1"/>
      <dgm:spPr/>
      <dgm:t>
        <a:bodyPr/>
        <a:lstStyle/>
        <a:p>
          <a:r>
            <a:rPr lang="ru-RU" sz="2400" dirty="0" smtClean="0"/>
            <a:t>Как источник эмоционального тепла и поддержки</a:t>
          </a:r>
          <a:endParaRPr lang="ru-RU" sz="2400" dirty="0"/>
        </a:p>
      </dgm:t>
    </dgm:pt>
    <dgm:pt modelId="{D66339D6-23D7-4BF3-8B1A-D28E5A7181FC}" type="parTrans" cxnId="{8490BF3A-62F5-416B-A8E0-2B70ACB677DF}">
      <dgm:prSet/>
      <dgm:spPr/>
      <dgm:t>
        <a:bodyPr/>
        <a:lstStyle/>
        <a:p>
          <a:endParaRPr lang="ru-RU"/>
        </a:p>
      </dgm:t>
    </dgm:pt>
    <dgm:pt modelId="{CDFE7ACE-7BAF-4488-A4D1-18E0837D6F6D}" type="sibTrans" cxnId="{8490BF3A-62F5-416B-A8E0-2B70ACB677DF}">
      <dgm:prSet/>
      <dgm:spPr/>
      <dgm:t>
        <a:bodyPr/>
        <a:lstStyle/>
        <a:p>
          <a:endParaRPr lang="ru-RU"/>
        </a:p>
      </dgm:t>
    </dgm:pt>
    <dgm:pt modelId="{E7EBD033-C8E8-41B7-A19D-BD762030AE3E}">
      <dgm:prSet phldrT="[Текст]" custT="1"/>
      <dgm:spPr/>
      <dgm:t>
        <a:bodyPr/>
        <a:lstStyle/>
        <a:p>
          <a:r>
            <a:rPr lang="ru-RU" sz="2400" dirty="0" smtClean="0"/>
            <a:t>Как власть, распорядитель благ, наказаний и поощрений</a:t>
          </a:r>
          <a:endParaRPr lang="ru-RU" sz="2400" dirty="0"/>
        </a:p>
      </dgm:t>
    </dgm:pt>
    <dgm:pt modelId="{EF937FCD-04E3-4D68-AA2C-3925908D2118}" type="parTrans" cxnId="{CAF4D1AD-1206-4419-9D7C-75421AC44C83}">
      <dgm:prSet/>
      <dgm:spPr/>
      <dgm:t>
        <a:bodyPr/>
        <a:lstStyle/>
        <a:p>
          <a:endParaRPr lang="ru-RU"/>
        </a:p>
      </dgm:t>
    </dgm:pt>
    <dgm:pt modelId="{10617514-E46E-4565-A4EB-F17E1477FAA8}" type="sibTrans" cxnId="{CAF4D1AD-1206-4419-9D7C-75421AC44C83}">
      <dgm:prSet/>
      <dgm:spPr/>
      <dgm:t>
        <a:bodyPr/>
        <a:lstStyle/>
        <a:p>
          <a:endParaRPr lang="ru-RU"/>
        </a:p>
      </dgm:t>
    </dgm:pt>
    <dgm:pt modelId="{A2B58617-704F-439E-AF9C-9B5BF551F95A}">
      <dgm:prSet phldrT="[Текст]" custT="1"/>
      <dgm:spPr/>
      <dgm:t>
        <a:bodyPr/>
        <a:lstStyle/>
        <a:p>
          <a:r>
            <a:rPr lang="ru-RU" sz="2400" dirty="0" smtClean="0"/>
            <a:t>Как пример для подражания</a:t>
          </a:r>
          <a:endParaRPr lang="ru-RU" sz="2400" dirty="0"/>
        </a:p>
      </dgm:t>
    </dgm:pt>
    <dgm:pt modelId="{64C64CF6-DC4D-4156-87B9-1F5D6E73B3F8}" type="parTrans" cxnId="{CA65E59D-9F1A-42B0-9292-EF0A0789B20E}">
      <dgm:prSet/>
      <dgm:spPr/>
      <dgm:t>
        <a:bodyPr/>
        <a:lstStyle/>
        <a:p>
          <a:endParaRPr lang="ru-RU"/>
        </a:p>
      </dgm:t>
    </dgm:pt>
    <dgm:pt modelId="{72993FD9-56FB-4A92-9A11-1B0EB8869370}" type="sibTrans" cxnId="{CA65E59D-9F1A-42B0-9292-EF0A0789B20E}">
      <dgm:prSet/>
      <dgm:spPr/>
      <dgm:t>
        <a:bodyPr/>
        <a:lstStyle/>
        <a:p>
          <a:endParaRPr lang="ru-RU"/>
        </a:p>
      </dgm:t>
    </dgm:pt>
    <dgm:pt modelId="{4DC7B4FE-86E0-47C7-A0CA-369F25A0DFE3}">
      <dgm:prSet custT="1"/>
      <dgm:spPr/>
      <dgm:t>
        <a:bodyPr/>
        <a:lstStyle/>
        <a:p>
          <a:r>
            <a:rPr lang="ru-RU" sz="2400" dirty="0" smtClean="0"/>
            <a:t>Как старший друг и советчик</a:t>
          </a:r>
          <a:endParaRPr lang="ru-RU" sz="2400" dirty="0"/>
        </a:p>
      </dgm:t>
    </dgm:pt>
    <dgm:pt modelId="{7A5B2E83-A1AD-43A3-A134-66C77CB70709}" type="parTrans" cxnId="{A3A78178-2BEF-4AA9-B3DC-94C793A23CE3}">
      <dgm:prSet/>
      <dgm:spPr/>
    </dgm:pt>
    <dgm:pt modelId="{5D957900-F86E-46E2-A103-BEBFDAF170F4}" type="sibTrans" cxnId="{A3A78178-2BEF-4AA9-B3DC-94C793A23CE3}">
      <dgm:prSet/>
      <dgm:spPr/>
    </dgm:pt>
    <dgm:pt modelId="{95D995C9-D707-4963-9636-60C7C11697EE}" type="pres">
      <dgm:prSet presAssocID="{20DFDD96-485B-4781-9BEE-701FB9B3691A}" presName="linear" presStyleCnt="0">
        <dgm:presLayoutVars>
          <dgm:dir/>
          <dgm:animLvl val="lvl"/>
          <dgm:resizeHandles val="exact"/>
        </dgm:presLayoutVars>
      </dgm:prSet>
      <dgm:spPr/>
    </dgm:pt>
    <dgm:pt modelId="{3A2621FC-B934-488B-9C75-EA9B2344DDCA}" type="pres">
      <dgm:prSet presAssocID="{6EAE1D7E-1161-4AE3-B2B3-4F0ACC19436E}" presName="parentLin" presStyleCnt="0"/>
      <dgm:spPr/>
    </dgm:pt>
    <dgm:pt modelId="{A57603E3-BD94-4383-8EAD-E1A4C1AF38B4}" type="pres">
      <dgm:prSet presAssocID="{6EAE1D7E-1161-4AE3-B2B3-4F0ACC19436E}" presName="parentLeftMargin" presStyleLbl="node1" presStyleIdx="0" presStyleCnt="4"/>
      <dgm:spPr/>
    </dgm:pt>
    <dgm:pt modelId="{B89A40CF-57CD-4422-839B-B734D0C7563C}" type="pres">
      <dgm:prSet presAssocID="{6EAE1D7E-1161-4AE3-B2B3-4F0ACC19436E}" presName="parentText" presStyleLbl="node1" presStyleIdx="0" presStyleCnt="4" custScaleX="124599" custScaleY="1111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C581E-E355-4C8B-9CA1-B1F8E8A5BE2D}" type="pres">
      <dgm:prSet presAssocID="{6EAE1D7E-1161-4AE3-B2B3-4F0ACC19436E}" presName="negativeSpace" presStyleCnt="0"/>
      <dgm:spPr/>
    </dgm:pt>
    <dgm:pt modelId="{2EF2696A-D539-42AC-8AE1-2CD0AA109EDE}" type="pres">
      <dgm:prSet presAssocID="{6EAE1D7E-1161-4AE3-B2B3-4F0ACC19436E}" presName="childText" presStyleLbl="conFgAcc1" presStyleIdx="0" presStyleCnt="4">
        <dgm:presLayoutVars>
          <dgm:bulletEnabled val="1"/>
        </dgm:presLayoutVars>
      </dgm:prSet>
      <dgm:spPr/>
    </dgm:pt>
    <dgm:pt modelId="{F0168F38-93DE-4A02-A1BB-2472B7C6600A}" type="pres">
      <dgm:prSet presAssocID="{CDFE7ACE-7BAF-4488-A4D1-18E0837D6F6D}" presName="spaceBetweenRectangles" presStyleCnt="0"/>
      <dgm:spPr/>
    </dgm:pt>
    <dgm:pt modelId="{E2C4E41F-E24D-4AD6-A7A9-145A12026051}" type="pres">
      <dgm:prSet presAssocID="{E7EBD033-C8E8-41B7-A19D-BD762030AE3E}" presName="parentLin" presStyleCnt="0"/>
      <dgm:spPr/>
    </dgm:pt>
    <dgm:pt modelId="{0F16FB5F-7543-490A-B5F5-257CAB6F0097}" type="pres">
      <dgm:prSet presAssocID="{E7EBD033-C8E8-41B7-A19D-BD762030AE3E}" presName="parentLeftMargin" presStyleLbl="node1" presStyleIdx="0" presStyleCnt="4"/>
      <dgm:spPr/>
    </dgm:pt>
    <dgm:pt modelId="{E79BAF6A-D76F-4823-9EB5-F0BE7334F5EC}" type="pres">
      <dgm:prSet presAssocID="{E7EBD033-C8E8-41B7-A19D-BD762030AE3E}" presName="parentText" presStyleLbl="node1" presStyleIdx="1" presStyleCnt="4" custScaleX="1251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74C8D8-BE90-49B6-B739-3DB4752F15CD}" type="pres">
      <dgm:prSet presAssocID="{E7EBD033-C8E8-41B7-A19D-BD762030AE3E}" presName="negativeSpace" presStyleCnt="0"/>
      <dgm:spPr/>
    </dgm:pt>
    <dgm:pt modelId="{A998E632-2CA0-4D33-B613-6DE207F9A117}" type="pres">
      <dgm:prSet presAssocID="{E7EBD033-C8E8-41B7-A19D-BD762030AE3E}" presName="childText" presStyleLbl="conFgAcc1" presStyleIdx="1" presStyleCnt="4">
        <dgm:presLayoutVars>
          <dgm:bulletEnabled val="1"/>
        </dgm:presLayoutVars>
      </dgm:prSet>
      <dgm:spPr/>
    </dgm:pt>
    <dgm:pt modelId="{205182BB-7116-4C9C-BB0F-45144438A9C5}" type="pres">
      <dgm:prSet presAssocID="{10617514-E46E-4565-A4EB-F17E1477FAA8}" presName="spaceBetweenRectangles" presStyleCnt="0"/>
      <dgm:spPr/>
    </dgm:pt>
    <dgm:pt modelId="{7CC2C9FD-5E63-40E1-9E29-8B73D0745C89}" type="pres">
      <dgm:prSet presAssocID="{A2B58617-704F-439E-AF9C-9B5BF551F95A}" presName="parentLin" presStyleCnt="0"/>
      <dgm:spPr/>
    </dgm:pt>
    <dgm:pt modelId="{FA17B692-D913-4F1C-B436-19529B97A51A}" type="pres">
      <dgm:prSet presAssocID="{A2B58617-704F-439E-AF9C-9B5BF551F95A}" presName="parentLeftMargin" presStyleLbl="node1" presStyleIdx="1" presStyleCnt="4"/>
      <dgm:spPr/>
    </dgm:pt>
    <dgm:pt modelId="{8CD6D4BC-F771-490A-B1B4-C97E238B678B}" type="pres">
      <dgm:prSet presAssocID="{A2B58617-704F-439E-AF9C-9B5BF551F95A}" presName="parentText" presStyleLbl="node1" presStyleIdx="2" presStyleCnt="4" custScaleX="124600">
        <dgm:presLayoutVars>
          <dgm:chMax val="0"/>
          <dgm:bulletEnabled val="1"/>
        </dgm:presLayoutVars>
      </dgm:prSet>
      <dgm:spPr/>
    </dgm:pt>
    <dgm:pt modelId="{3F6F033F-0A12-4620-9F2E-5FAB67645CD6}" type="pres">
      <dgm:prSet presAssocID="{A2B58617-704F-439E-AF9C-9B5BF551F95A}" presName="negativeSpace" presStyleCnt="0"/>
      <dgm:spPr/>
    </dgm:pt>
    <dgm:pt modelId="{5227DCFF-056A-4E25-AB8D-8C796C5B9548}" type="pres">
      <dgm:prSet presAssocID="{A2B58617-704F-439E-AF9C-9B5BF551F95A}" presName="childText" presStyleLbl="conFgAcc1" presStyleIdx="2" presStyleCnt="4">
        <dgm:presLayoutVars>
          <dgm:bulletEnabled val="1"/>
        </dgm:presLayoutVars>
      </dgm:prSet>
      <dgm:spPr/>
    </dgm:pt>
    <dgm:pt modelId="{D3F10F26-7A16-425E-ADC2-91753A6F7618}" type="pres">
      <dgm:prSet presAssocID="{72993FD9-56FB-4A92-9A11-1B0EB8869370}" presName="spaceBetweenRectangles" presStyleCnt="0"/>
      <dgm:spPr/>
    </dgm:pt>
    <dgm:pt modelId="{A19C5A8B-B404-4530-B6CC-4C14C00E9F91}" type="pres">
      <dgm:prSet presAssocID="{4DC7B4FE-86E0-47C7-A0CA-369F25A0DFE3}" presName="parentLin" presStyleCnt="0"/>
      <dgm:spPr/>
    </dgm:pt>
    <dgm:pt modelId="{F9BA2FD5-5CCE-4D47-BF75-CBB88300E2C3}" type="pres">
      <dgm:prSet presAssocID="{4DC7B4FE-86E0-47C7-A0CA-369F25A0DFE3}" presName="parentLeftMargin" presStyleLbl="node1" presStyleIdx="2" presStyleCnt="4"/>
      <dgm:spPr/>
    </dgm:pt>
    <dgm:pt modelId="{C4C1AB9C-090E-4C6D-8A08-7153448EE06A}" type="pres">
      <dgm:prSet presAssocID="{4DC7B4FE-86E0-47C7-A0CA-369F25A0DFE3}" presName="parentText" presStyleLbl="node1" presStyleIdx="3" presStyleCnt="4" custScaleX="125146">
        <dgm:presLayoutVars>
          <dgm:chMax val="0"/>
          <dgm:bulletEnabled val="1"/>
        </dgm:presLayoutVars>
      </dgm:prSet>
      <dgm:spPr/>
    </dgm:pt>
    <dgm:pt modelId="{75A96FA6-B0B8-4038-863C-C5634B0E49DD}" type="pres">
      <dgm:prSet presAssocID="{4DC7B4FE-86E0-47C7-A0CA-369F25A0DFE3}" presName="negativeSpace" presStyleCnt="0"/>
      <dgm:spPr/>
    </dgm:pt>
    <dgm:pt modelId="{9D77AB41-3DE1-43D1-B72D-03094806B6FC}" type="pres">
      <dgm:prSet presAssocID="{4DC7B4FE-86E0-47C7-A0CA-369F25A0DFE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50C72F5-19DE-450C-B7D6-52C12AA362B0}" type="presOf" srcId="{E7EBD033-C8E8-41B7-A19D-BD762030AE3E}" destId="{E79BAF6A-D76F-4823-9EB5-F0BE7334F5EC}" srcOrd="1" destOrd="0" presId="urn:microsoft.com/office/officeart/2005/8/layout/list1"/>
    <dgm:cxn modelId="{A3A78178-2BEF-4AA9-B3DC-94C793A23CE3}" srcId="{20DFDD96-485B-4781-9BEE-701FB9B3691A}" destId="{4DC7B4FE-86E0-47C7-A0CA-369F25A0DFE3}" srcOrd="3" destOrd="0" parTransId="{7A5B2E83-A1AD-43A3-A134-66C77CB70709}" sibTransId="{5D957900-F86E-46E2-A103-BEBFDAF170F4}"/>
    <dgm:cxn modelId="{CAF4D1AD-1206-4419-9D7C-75421AC44C83}" srcId="{20DFDD96-485B-4781-9BEE-701FB9B3691A}" destId="{E7EBD033-C8E8-41B7-A19D-BD762030AE3E}" srcOrd="1" destOrd="0" parTransId="{EF937FCD-04E3-4D68-AA2C-3925908D2118}" sibTransId="{10617514-E46E-4565-A4EB-F17E1477FAA8}"/>
    <dgm:cxn modelId="{7A8C2B69-6EDD-4AEA-971E-56EBF9B7CC7D}" type="presOf" srcId="{4DC7B4FE-86E0-47C7-A0CA-369F25A0DFE3}" destId="{F9BA2FD5-5CCE-4D47-BF75-CBB88300E2C3}" srcOrd="0" destOrd="0" presId="urn:microsoft.com/office/officeart/2005/8/layout/list1"/>
    <dgm:cxn modelId="{D25CDAAF-E064-4AF3-9EC0-7E782EB91BFD}" type="presOf" srcId="{6EAE1D7E-1161-4AE3-B2B3-4F0ACC19436E}" destId="{B89A40CF-57CD-4422-839B-B734D0C7563C}" srcOrd="1" destOrd="0" presId="urn:microsoft.com/office/officeart/2005/8/layout/list1"/>
    <dgm:cxn modelId="{488B1958-63CE-4C44-A507-0C75BE972C44}" type="presOf" srcId="{20DFDD96-485B-4781-9BEE-701FB9B3691A}" destId="{95D995C9-D707-4963-9636-60C7C11697EE}" srcOrd="0" destOrd="0" presId="urn:microsoft.com/office/officeart/2005/8/layout/list1"/>
    <dgm:cxn modelId="{453E472C-BC72-44C2-8F33-9B9D46229F1D}" type="presOf" srcId="{A2B58617-704F-439E-AF9C-9B5BF551F95A}" destId="{8CD6D4BC-F771-490A-B1B4-C97E238B678B}" srcOrd="1" destOrd="0" presId="urn:microsoft.com/office/officeart/2005/8/layout/list1"/>
    <dgm:cxn modelId="{8490BF3A-62F5-416B-A8E0-2B70ACB677DF}" srcId="{20DFDD96-485B-4781-9BEE-701FB9B3691A}" destId="{6EAE1D7E-1161-4AE3-B2B3-4F0ACC19436E}" srcOrd="0" destOrd="0" parTransId="{D66339D6-23D7-4BF3-8B1A-D28E5A7181FC}" sibTransId="{CDFE7ACE-7BAF-4488-A4D1-18E0837D6F6D}"/>
    <dgm:cxn modelId="{B498BF0E-96A9-4E18-9CA9-6BFF7214931F}" type="presOf" srcId="{E7EBD033-C8E8-41B7-A19D-BD762030AE3E}" destId="{0F16FB5F-7543-490A-B5F5-257CAB6F0097}" srcOrd="0" destOrd="0" presId="urn:microsoft.com/office/officeart/2005/8/layout/list1"/>
    <dgm:cxn modelId="{D0353E83-3DEB-434C-9973-D34642CFF0DA}" type="presOf" srcId="{6EAE1D7E-1161-4AE3-B2B3-4F0ACC19436E}" destId="{A57603E3-BD94-4383-8EAD-E1A4C1AF38B4}" srcOrd="0" destOrd="0" presId="urn:microsoft.com/office/officeart/2005/8/layout/list1"/>
    <dgm:cxn modelId="{928F5ADD-2BF0-4E2C-8245-268B063FA303}" type="presOf" srcId="{A2B58617-704F-439E-AF9C-9B5BF551F95A}" destId="{FA17B692-D913-4F1C-B436-19529B97A51A}" srcOrd="0" destOrd="0" presId="urn:microsoft.com/office/officeart/2005/8/layout/list1"/>
    <dgm:cxn modelId="{CA65E59D-9F1A-42B0-9292-EF0A0789B20E}" srcId="{20DFDD96-485B-4781-9BEE-701FB9B3691A}" destId="{A2B58617-704F-439E-AF9C-9B5BF551F95A}" srcOrd="2" destOrd="0" parTransId="{64C64CF6-DC4D-4156-87B9-1F5D6E73B3F8}" sibTransId="{72993FD9-56FB-4A92-9A11-1B0EB8869370}"/>
    <dgm:cxn modelId="{1AACB32F-1D7F-47B2-9338-3D9E7FBC23AD}" type="presOf" srcId="{4DC7B4FE-86E0-47C7-A0CA-369F25A0DFE3}" destId="{C4C1AB9C-090E-4C6D-8A08-7153448EE06A}" srcOrd="1" destOrd="0" presId="urn:microsoft.com/office/officeart/2005/8/layout/list1"/>
    <dgm:cxn modelId="{65E63598-103F-42AA-937A-9D9E0E5D9620}" type="presParOf" srcId="{95D995C9-D707-4963-9636-60C7C11697EE}" destId="{3A2621FC-B934-488B-9C75-EA9B2344DDCA}" srcOrd="0" destOrd="0" presId="urn:microsoft.com/office/officeart/2005/8/layout/list1"/>
    <dgm:cxn modelId="{453362DA-2B15-4AE1-9765-BCC4ECAEAE90}" type="presParOf" srcId="{3A2621FC-B934-488B-9C75-EA9B2344DDCA}" destId="{A57603E3-BD94-4383-8EAD-E1A4C1AF38B4}" srcOrd="0" destOrd="0" presId="urn:microsoft.com/office/officeart/2005/8/layout/list1"/>
    <dgm:cxn modelId="{D04F800A-1BB0-4CDC-B26C-990FA9D5A48C}" type="presParOf" srcId="{3A2621FC-B934-488B-9C75-EA9B2344DDCA}" destId="{B89A40CF-57CD-4422-839B-B734D0C7563C}" srcOrd="1" destOrd="0" presId="urn:microsoft.com/office/officeart/2005/8/layout/list1"/>
    <dgm:cxn modelId="{5533D104-B3C2-4B1A-9041-21F71D366404}" type="presParOf" srcId="{95D995C9-D707-4963-9636-60C7C11697EE}" destId="{69AC581E-E355-4C8B-9CA1-B1F8E8A5BE2D}" srcOrd="1" destOrd="0" presId="urn:microsoft.com/office/officeart/2005/8/layout/list1"/>
    <dgm:cxn modelId="{D6FD8F0E-D99E-4A2F-BC10-BAED8C2A4C12}" type="presParOf" srcId="{95D995C9-D707-4963-9636-60C7C11697EE}" destId="{2EF2696A-D539-42AC-8AE1-2CD0AA109EDE}" srcOrd="2" destOrd="0" presId="urn:microsoft.com/office/officeart/2005/8/layout/list1"/>
    <dgm:cxn modelId="{96744B19-A0F8-45B8-AEE8-DC03F5994771}" type="presParOf" srcId="{95D995C9-D707-4963-9636-60C7C11697EE}" destId="{F0168F38-93DE-4A02-A1BB-2472B7C6600A}" srcOrd="3" destOrd="0" presId="urn:microsoft.com/office/officeart/2005/8/layout/list1"/>
    <dgm:cxn modelId="{FF85CD0C-D306-4F89-827D-479B88ECDD2B}" type="presParOf" srcId="{95D995C9-D707-4963-9636-60C7C11697EE}" destId="{E2C4E41F-E24D-4AD6-A7A9-145A12026051}" srcOrd="4" destOrd="0" presId="urn:microsoft.com/office/officeart/2005/8/layout/list1"/>
    <dgm:cxn modelId="{4DCDFEA8-A166-47A1-B747-ABF1BE5B6934}" type="presParOf" srcId="{E2C4E41F-E24D-4AD6-A7A9-145A12026051}" destId="{0F16FB5F-7543-490A-B5F5-257CAB6F0097}" srcOrd="0" destOrd="0" presId="urn:microsoft.com/office/officeart/2005/8/layout/list1"/>
    <dgm:cxn modelId="{06A4EB0B-5F12-4A62-9948-F3D6AB9E3487}" type="presParOf" srcId="{E2C4E41F-E24D-4AD6-A7A9-145A12026051}" destId="{E79BAF6A-D76F-4823-9EB5-F0BE7334F5EC}" srcOrd="1" destOrd="0" presId="urn:microsoft.com/office/officeart/2005/8/layout/list1"/>
    <dgm:cxn modelId="{A967917C-84CB-4727-83A4-45DC6A1B6D51}" type="presParOf" srcId="{95D995C9-D707-4963-9636-60C7C11697EE}" destId="{EE74C8D8-BE90-49B6-B739-3DB4752F15CD}" srcOrd="5" destOrd="0" presId="urn:microsoft.com/office/officeart/2005/8/layout/list1"/>
    <dgm:cxn modelId="{F760D265-C500-4F4E-9138-D5B7AE994A7D}" type="presParOf" srcId="{95D995C9-D707-4963-9636-60C7C11697EE}" destId="{A998E632-2CA0-4D33-B613-6DE207F9A117}" srcOrd="6" destOrd="0" presId="urn:microsoft.com/office/officeart/2005/8/layout/list1"/>
    <dgm:cxn modelId="{AC3C351F-9A5B-4C4A-A04C-0D7752971EAD}" type="presParOf" srcId="{95D995C9-D707-4963-9636-60C7C11697EE}" destId="{205182BB-7116-4C9C-BB0F-45144438A9C5}" srcOrd="7" destOrd="0" presId="urn:microsoft.com/office/officeart/2005/8/layout/list1"/>
    <dgm:cxn modelId="{468F4DE1-6B5D-4263-9EEF-ABC7413510E6}" type="presParOf" srcId="{95D995C9-D707-4963-9636-60C7C11697EE}" destId="{7CC2C9FD-5E63-40E1-9E29-8B73D0745C89}" srcOrd="8" destOrd="0" presId="urn:microsoft.com/office/officeart/2005/8/layout/list1"/>
    <dgm:cxn modelId="{544B8B98-9377-4FA5-943C-22A85DD7B4C8}" type="presParOf" srcId="{7CC2C9FD-5E63-40E1-9E29-8B73D0745C89}" destId="{FA17B692-D913-4F1C-B436-19529B97A51A}" srcOrd="0" destOrd="0" presId="urn:microsoft.com/office/officeart/2005/8/layout/list1"/>
    <dgm:cxn modelId="{704A5192-0316-46DD-B59F-2543F2B74025}" type="presParOf" srcId="{7CC2C9FD-5E63-40E1-9E29-8B73D0745C89}" destId="{8CD6D4BC-F771-490A-B1B4-C97E238B678B}" srcOrd="1" destOrd="0" presId="urn:microsoft.com/office/officeart/2005/8/layout/list1"/>
    <dgm:cxn modelId="{DA845FD9-F029-478B-9046-99A49500CCE4}" type="presParOf" srcId="{95D995C9-D707-4963-9636-60C7C11697EE}" destId="{3F6F033F-0A12-4620-9F2E-5FAB67645CD6}" srcOrd="9" destOrd="0" presId="urn:microsoft.com/office/officeart/2005/8/layout/list1"/>
    <dgm:cxn modelId="{0632D57C-4E80-45B9-8315-8BD09AEE137B}" type="presParOf" srcId="{95D995C9-D707-4963-9636-60C7C11697EE}" destId="{5227DCFF-056A-4E25-AB8D-8C796C5B9548}" srcOrd="10" destOrd="0" presId="urn:microsoft.com/office/officeart/2005/8/layout/list1"/>
    <dgm:cxn modelId="{32DFF7A4-2371-4E5D-92A7-8C2AE96ECF1B}" type="presParOf" srcId="{95D995C9-D707-4963-9636-60C7C11697EE}" destId="{D3F10F26-7A16-425E-ADC2-91753A6F7618}" srcOrd="11" destOrd="0" presId="urn:microsoft.com/office/officeart/2005/8/layout/list1"/>
    <dgm:cxn modelId="{352642F4-5A79-4852-919F-F5141C30F2EE}" type="presParOf" srcId="{95D995C9-D707-4963-9636-60C7C11697EE}" destId="{A19C5A8B-B404-4530-B6CC-4C14C00E9F91}" srcOrd="12" destOrd="0" presId="urn:microsoft.com/office/officeart/2005/8/layout/list1"/>
    <dgm:cxn modelId="{3C718739-02B0-402E-8A36-C70BD329D133}" type="presParOf" srcId="{A19C5A8B-B404-4530-B6CC-4C14C00E9F91}" destId="{F9BA2FD5-5CCE-4D47-BF75-CBB88300E2C3}" srcOrd="0" destOrd="0" presId="urn:microsoft.com/office/officeart/2005/8/layout/list1"/>
    <dgm:cxn modelId="{C74466E8-0A5C-4D35-BDE0-04FBC55A4960}" type="presParOf" srcId="{A19C5A8B-B404-4530-B6CC-4C14C00E9F91}" destId="{C4C1AB9C-090E-4C6D-8A08-7153448EE06A}" srcOrd="1" destOrd="0" presId="urn:microsoft.com/office/officeart/2005/8/layout/list1"/>
    <dgm:cxn modelId="{D325D0CE-0F4C-49FB-8335-9535B90F102F}" type="presParOf" srcId="{95D995C9-D707-4963-9636-60C7C11697EE}" destId="{75A96FA6-B0B8-4038-863C-C5634B0E49DD}" srcOrd="13" destOrd="0" presId="urn:microsoft.com/office/officeart/2005/8/layout/list1"/>
    <dgm:cxn modelId="{FABB29D0-1658-4241-8F23-3965E3789801}" type="presParOf" srcId="{95D995C9-D707-4963-9636-60C7C11697EE}" destId="{9D77AB41-3DE1-43D1-B72D-03094806B6FC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позитивных и негативных установок в развитии дошкольника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</a:t>
            </a:r>
          </a:p>
          <a:p>
            <a:r>
              <a:rPr lang="ru-RU" dirty="0" smtClean="0"/>
              <a:t>Пинюгина Анна Сергеевна,</a:t>
            </a:r>
          </a:p>
          <a:p>
            <a:r>
              <a:rPr lang="ru-RU" dirty="0" smtClean="0"/>
              <a:t>студентка группы ДО21А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472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«Ты гадкий утенок. В кого ты такой некрасивый?»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Недовольство своей внешностью, застенчивость, проблемы в общении, чувство беззащитности, низкая самооценка, неуверенность в своих силах и возможностях.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«Как ты мне нравишься!»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«Никогда ничего не делай сам, спроси разрешения у родителей».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Робость, страхи, неуверенность в себе, безынициативность, боязнь старших, несамостоятельность, нерешительность, зависимость от чужого мнения, тревожность.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«Смелее! Ты можешь сам!»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5056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«Ты всегда не вовремя, подожди».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Отчуждённость, скрытность, излишняя самостоятельность, ощущение беззащитности, ненужности, «уход в себя», повышенное психоэмоциональное напряжение.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«Давай, я тебе помогу».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«Никого не бойся, никому не уступай, всем давай сдачу».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Отсутствие самоконтроля, агрессивность, отсутствие поведенческой гибкости, сложности в общении, проблемы со сверстниками, ощущение вседозволенности.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«Держи себя в руках, уважай людей».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глазах ребенка родители выступают в нескольких значениях: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9" name="Содержимое 8" descr="2_roditel_skie_ustanovk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78457" y="1600200"/>
            <a:ext cx="6025086" cy="48736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устроена человеческая психика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1"/>
          <a:ext cx="7115196" cy="3114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5000636"/>
            <a:ext cx="77867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Психологические установки откладываются в подсознании и оказывают воздействие на отношение к себе, другим и к жизни в целом.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472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«Не будешь слушаться, с тобой никто дружить не будет».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Замкнутость, отчуждённость, угодливость, безынициативность,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подчиняемость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приверженность стереотипному поведению.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«Будь собой. У каждого в жизни будут друзья».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«Горе ты мое».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Чувство вины, низкая самооценка, враждебное отношение к окружающим, отчуждение, конфликты с родителями.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«Счастье ты мое, радость моя!»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472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«Дурачок, все готов раздать».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Низкая самооценка, жадность, накопительство, трудности в общении со сверстниками, эгоизм.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«Молодец, что делишься с другими».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«Не твоего ума дело», «Мал еще!»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Низкая самооценка, задержки в психическом развитии, отсутствие своего мнения, робость, отчуждённость, конфликты с родителями.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«А ты как считаешь?»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764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«Ты совсем, как твой папа (мама)!»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Трудности в общении с родителями, идентификация с родительским поведением, неадекватная самооценка, упрямство, повторение поведения родителя.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«Папа у нас замечательный», «Мама у нас умница!»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«Ничего не умеешь делать!»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Неуверенность в своих силах, низкая самооценка, страхи, задержки психического развития, безынициативность, низкая мотивация к достижению.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«Попробуй еще, у тебя обязательно получится!»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472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«Не кричи так, оглохнешь!»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Скрытая агрессивность, повышенное психоэмоциональное напряжение, болезни горла и ушей, конфликтность.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«Скажи мне на ушко, давай пошепчемся».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«Неряха, грязнуля!»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Чувство вины, страхи, рассеянность, невнимание к себе и своей внешности, неразборчивость в выборе друзей.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«Как приятно на тебя смотреть, когда ты чист и аккуратен!»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472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«Все девочки капризули», «Все мальчики забияки и драчуны».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Нарушения в психосексуальном развитии, осложнения в межполовом общении, трудности в выборе друга противоположного пола.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«Все люди равны, но ни один не похож на другого».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«Ты плохой, обижаешь маму. Я уйду от тебя к другому ребенку».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Чувство вины, страхи, тревожность, ощущение одиночества, нарушения сна, отчуждение от родителей, «уход» в себя.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«Я никогда тебя не оставлю, ты самый любимый».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764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«Жизнь трудна. Вырастешь – узнаешь».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Недоверчивость, трусость, безволие, покорность судьбе, неумение преодолевать препятствия, склонность к несчастным  случаям, подозрительность, пессимизм.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«Жизнь интересна и прекрасна, все будет хорошо».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«Уйди от меня, встань в угол».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Нарушения взаимоотношений с родителями, скрытность, недоверие, озлобленность, агрессивность.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«Иди ко мне, давай разберемся вместе».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негативных и позитивных установок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7829576" cy="4472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67"/>
                <a:gridCol w="3198595"/>
                <a:gridCol w="2433714"/>
              </a:tblGrid>
              <a:tr h="745334"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Негативные установки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Контрустановки</a:t>
                      </a:r>
                      <a:endParaRPr lang="ru-RU" dirty="0"/>
                    </a:p>
                  </a:txBody>
                  <a:tcPr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«Не ешь много сладкого, а то будешь толстая».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Проблемы с излишним весом, самоограничение, низкая самооценка, неприятие себя.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«Давай немного оставим маме (папе)».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«Все вокруг обманщики, надейся только на себя».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Трудности в общении, подозрительность, завышенная самооценка, страхи, проблемы сверхконтроля, ощущение одиночества и тревоги.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«На свете много добрых людей, готовых помочь».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827</Words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Роль позитивных и негативных установок в развитии дошкольника </vt:lpstr>
      <vt:lpstr>Как устроена человеческая психика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Примеры негативных и позитивных установок</vt:lpstr>
      <vt:lpstr>В глазах ребенка родители выступают в нескольких значениях: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позитивных и негативных установок в развитии дошкольника </dc:title>
  <dc:creator>Sergei</dc:creator>
  <cp:lastModifiedBy>Sergei</cp:lastModifiedBy>
  <cp:revision>4</cp:revision>
  <dcterms:created xsi:type="dcterms:W3CDTF">2022-10-09T10:35:13Z</dcterms:created>
  <dcterms:modified xsi:type="dcterms:W3CDTF">2022-10-09T11:06:47Z</dcterms:modified>
</cp:coreProperties>
</file>