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-1" fmla="*/ 0 w 7955280"/>
              <a:gd name="connsiteY0-2" fmla="*/ 495300 h 495300"/>
              <a:gd name="connsiteX1-3" fmla="*/ 169546 w 7955280"/>
              <a:gd name="connsiteY1-4" fmla="*/ 0 h 495300"/>
              <a:gd name="connsiteX2-5" fmla="*/ 3966210 w 7955280"/>
              <a:gd name="connsiteY2-6" fmla="*/ 95250 h 495300"/>
              <a:gd name="connsiteX3-7" fmla="*/ 7785734 w 7955280"/>
              <a:gd name="connsiteY3-8" fmla="*/ 0 h 495300"/>
              <a:gd name="connsiteX4-9" fmla="*/ 7955280 w 7955280"/>
              <a:gd name="connsiteY4-10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-1" fmla="*/ 0 w 7955280"/>
              <a:gd name="connsiteY0-2" fmla="*/ 495300 h 495300"/>
              <a:gd name="connsiteX1-3" fmla="*/ 169546 w 7955280"/>
              <a:gd name="connsiteY1-4" fmla="*/ 0 h 495300"/>
              <a:gd name="connsiteX2-5" fmla="*/ 3966210 w 7955280"/>
              <a:gd name="connsiteY2-6" fmla="*/ 95250 h 495300"/>
              <a:gd name="connsiteX3-7" fmla="*/ 7785734 w 7955280"/>
              <a:gd name="connsiteY3-8" fmla="*/ 0 h 495300"/>
              <a:gd name="connsiteX4-9" fmla="*/ 7955280 w 7955280"/>
              <a:gd name="connsiteY4-10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-1" fmla="*/ 0 w 7955280"/>
              <a:gd name="connsiteY0-2" fmla="*/ 495300 h 495300"/>
              <a:gd name="connsiteX1-3" fmla="*/ 169546 w 7955280"/>
              <a:gd name="connsiteY1-4" fmla="*/ 0 h 495300"/>
              <a:gd name="connsiteX2-5" fmla="*/ 3966210 w 7955280"/>
              <a:gd name="connsiteY2-6" fmla="*/ 95250 h 495300"/>
              <a:gd name="connsiteX3-7" fmla="*/ 7785734 w 7955280"/>
              <a:gd name="connsiteY3-8" fmla="*/ 0 h 495300"/>
              <a:gd name="connsiteX4-9" fmla="*/ 7955280 w 7955280"/>
              <a:gd name="connsiteY4-10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-1" fmla="*/ 0 w 7955280"/>
              <a:gd name="connsiteY0-2" fmla="*/ 495300 h 495300"/>
              <a:gd name="connsiteX1-3" fmla="*/ 169546 w 7955280"/>
              <a:gd name="connsiteY1-4" fmla="*/ 0 h 495300"/>
              <a:gd name="connsiteX2-5" fmla="*/ 3966210 w 7955280"/>
              <a:gd name="connsiteY2-6" fmla="*/ 95250 h 495300"/>
              <a:gd name="connsiteX3-7" fmla="*/ 7785734 w 7955280"/>
              <a:gd name="connsiteY3-8" fmla="*/ 0 h 495300"/>
              <a:gd name="connsiteX4-9" fmla="*/ 7955280 w 7955280"/>
              <a:gd name="connsiteY4-10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anose="03070502040507070304" pitchFamily="66" charset="0"/>
              </a:defRPr>
            </a:lvl1pPr>
          </a:lstStyle>
          <a:p>
            <a:fld id="{D272517D-0D1C-4B2A-AAF0-5261DC2875A4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anose="03070502040507070304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anose="03070502040507070304" pitchFamily="66" charset="0"/>
              </a:defRPr>
            </a:lvl1pPr>
          </a:lstStyle>
          <a:p>
            <a:fld id="{17AE956F-9E34-4F7A-84FA-ED3BFBB028B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103333"/>
            <a:ext cx="66967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 светофоре и правилах дорожного движения.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052736"/>
            <a:ext cx="38164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 нам говорит: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Стой! Опасно! Путь закрыт!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свет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предупрежденье: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Жди сигнала для движенья.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свет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открыл дорогу: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Переходить ребята могут.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79602\Desktop\svetofor-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313044" cy="458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12845"/>
            <a:ext cx="655272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улице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Знай основные правила движения общественного и личного транспорта.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забывай, как надо переходить дорогу перед трамваем и троллейбусом.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Дорогу переходи только по пешеходному переходу.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 цвета светофора: красный — стой, зеленый — иди.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 дорогу, не разговаривай с друзьями, а посмотри сначала налево, потом направо.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 в мяч или в подвижные игры в местах, где неожиданно может появиться транспорт.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гололед или туман будь особенно внимателен на улице!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 дорогу сам правильно и учи этому младших, а старшим, если необходимо, помоги перейти улицу.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751344"/>
            <a:ext cx="495029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endParaRPr lang="ru-RU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(Ребята хором отвечают на вопросы «да» или «нет».)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Быстрая в городе езда? — Да!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знаешь движения? — Да!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в светофоре горит красный свет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идти через улицу? — Нет!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 а зеленый горит, вот тогда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идти через улицу? — Да!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 в трамвай, но не взял билет.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поступать полагается? — Нет!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Старушка, преклонные очень года,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место в трамвае уступишь ей? — Да!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Лентяю ты подсказал ответ,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ж, ты помог ему этим? — Нет!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Молодцы, ребята, запомним,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«нет» и что «да»,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делать как нужно,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всегда.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>
            <a:fillRect/>
          </a:stretch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0</TotalTime>
  <Words>1303</Words>
  <Application>WPS Presentation</Application>
  <PresentationFormat>Экран (4:3)</PresentationFormat>
  <Paragraphs>40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SimSun</vt:lpstr>
      <vt:lpstr>Wingdings</vt:lpstr>
      <vt:lpstr>Rage Italic</vt:lpstr>
      <vt:lpstr>Brush Script MT</vt:lpstr>
      <vt:lpstr>Times New Roman</vt:lpstr>
      <vt:lpstr>Franklin Gothic Book</vt:lpstr>
      <vt:lpstr>Microsoft YaHei</vt:lpstr>
      <vt:lpstr>Arial Unicode MS</vt:lpstr>
      <vt:lpstr>Constantia</vt:lpstr>
      <vt:lpstr>Calibri</vt:lpstr>
      <vt:lpstr>Кнопка</vt:lpstr>
      <vt:lpstr>PowerPoint 演示文稿</vt:lpstr>
      <vt:lpstr>PowerPoint 演示文稿</vt:lpstr>
      <vt:lpstr>PowerPoint 演示文稿</vt:lpstr>
      <vt:lpstr>PowerPoint 演示文稿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79602</dc:creator>
  <cp:lastModifiedBy>79602</cp:lastModifiedBy>
  <cp:revision>2</cp:revision>
  <dcterms:created xsi:type="dcterms:W3CDTF">2023-06-24T19:45:00Z</dcterms:created>
  <dcterms:modified xsi:type="dcterms:W3CDTF">2023-06-24T19:59:16Z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FFA5C73DE26749048110F485D56AD554</vt:lpwstr>
  </property>
  <property fmtid="{D5CDD505-2E9C-101B-9397-08002B2CF9AE}" pid="3" name="KSOProductBuildVer">
    <vt:lpwstr>1049-11.2.0.11537</vt:lpwstr>
  </property>
</Properties>
</file>