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6" r:id="rId6"/>
    <p:sldId id="267" r:id="rId7"/>
    <p:sldId id="270" r:id="rId8"/>
    <p:sldId id="271" r:id="rId9"/>
    <p:sldId id="273" r:id="rId10"/>
    <p:sldId id="274" r:id="rId11"/>
    <p:sldId id="276" r:id="rId12"/>
    <p:sldId id="279" r:id="rId13"/>
    <p:sldId id="281" r:id="rId14"/>
    <p:sldId id="284" r:id="rId15"/>
    <p:sldId id="289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4FD5D-87F1-413F-A4E9-62E3542EF014}" type="datetimeFigureOut">
              <a:rPr lang="ru-RU" smtClean="0"/>
              <a:pPr/>
              <a:t>25.06.2023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F673E-5D61-4A34-B838-048F150D48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диск Д\Мои документы -1\Картинки по ПДД\76-d-lo-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7495"/>
            <a:ext cx="91344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428605"/>
            <a:ext cx="6958034" cy="150019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«Дети и дорога»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589240"/>
            <a:ext cx="4143404" cy="1008112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МКОУ Братковская СОШ</a:t>
            </a:r>
          </a:p>
          <a:p>
            <a:pPr algn="r"/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Учитель: Грызлова Е.Ю.</a:t>
            </a:r>
            <a:endParaRPr lang="ru-RU" sz="3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kartinkin.net/uploads/posts/2022-12/1670514815_15-kartinkin-net-p-peshekhodnii-perekhod-kartinki-dlya-detei-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984" y="1844824"/>
            <a:ext cx="5705134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Поиграй со мной!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«Светофор»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1500174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Будьте внимательны!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зажигается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зелёный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свет, начинайте топать ногами, будто идёте;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горит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свет, хлопайте в ладоши;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Зажигается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свет – тишина.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Выигрывают те, ребята, которые внимательны и не ошиблись при выполнении заданий.</a:t>
            </a:r>
          </a:p>
        </p:txBody>
      </p:sp>
      <p:pic>
        <p:nvPicPr>
          <p:cNvPr id="17411" name="Picture 3" descr="G:\диск Д\Мои документы -1\Картинки по ПДД\svetofor_Deni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214685"/>
            <a:ext cx="3481393" cy="3481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Кто управляет машиной?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114298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(Водитель, шофёр)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G:\диск Д\Мои документы -1\Картинки по ПДД\transporta-7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511" y="1916832"/>
            <a:ext cx="590183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Как называются все эти знаки?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8" y="107154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(Дорожные)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G:\диск Д\Мои документы -1\Картинки по ПДД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483367" cy="486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какой стороне тротуара должен идти пешеход?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1285860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правой стороне, не загораживая проход встречным пешеходам)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пк\Desktop\цукап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608" y="2060848"/>
            <a:ext cx="5002846" cy="4268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диск Д\Мои документы -1\Картинки по ПДД\po-PD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89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Соблюдайте правила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Дорожного движения!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жизнь!</a:t>
            </a:r>
            <a:endParaRPr lang="ru-RU" dirty="0"/>
          </a:p>
        </p:txBody>
      </p:sp>
      <p:pic>
        <p:nvPicPr>
          <p:cNvPr id="27650" name="Picture 2" descr="G:\диск Д\Мои документы -1\Картинки по ПДД\information_items_2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34"/>
            <a:ext cx="3059761" cy="3929066"/>
          </a:xfrm>
          <a:prstGeom prst="rect">
            <a:avLst/>
          </a:prstGeom>
          <a:noFill/>
        </p:spPr>
      </p:pic>
      <p:pic>
        <p:nvPicPr>
          <p:cNvPr id="27651" name="Picture 3" descr="G:\диск Д\Мои документы -1\Картинки по ПДД\novosti-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413074"/>
            <a:ext cx="3968809" cy="344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называется часть дороги, по которой передвигаются машины?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диск Д\Мои документы -1\Картинки по ПДД\post-48084-119307105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718" y="1844824"/>
            <a:ext cx="6336704" cy="47525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572264" y="128586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(Проезжая)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Животное на дороге?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3702" y="121442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(Зебра)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G:\диск Д\Мои документы -1\Картинки по ПДД\7c603a9a681b9eea3550f67e99cf2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83754"/>
            <a:ext cx="7032626" cy="5100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который следит за порядком на дороге?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121442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(Инспектор ДПС)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3.bp.blogspot.com/-8HlPuUo6JT8/WJ9rdUCsYvI/AAAAAAAAAPk/1hclnbZfILoSe6l-K130ANZw1VVMxS35QCLcB/s1600/33_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5458"/>
            <a:ext cx="7496175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4400552" cy="236854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глазищами моргаю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неустанно день и ночь.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машинам помогаю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тебе хочу помочь.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264318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(Светофор)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G:\диск Д\Мои документы -1\Картинки по ПДД\clip_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2774868" cy="3831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сделать так, чтобы ваши игры стали безопасны?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157161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(Играть на детской площадке)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G:\диск Д\Мои документы -1\Картинки по ПДД\1254212843_smallgames.w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951524"/>
            <a:ext cx="464347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пешеходы могут переходить дорогу?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12144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пешеходному переходу)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G:\диск Д\Мои документы -1\Картинки по ПДД\0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72816"/>
            <a:ext cx="3600215" cy="4785592"/>
          </a:xfrm>
          <a:prstGeom prst="rect">
            <a:avLst/>
          </a:prstGeom>
          <a:noFill/>
        </p:spPr>
      </p:pic>
      <p:pic>
        <p:nvPicPr>
          <p:cNvPr id="14339" name="Picture 3" descr="G:\диск Д\Мои документы -1\Картинки по ПДД\Slaid2manak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5089" y="1772816"/>
            <a:ext cx="4797719" cy="4785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Какой буквой обозначают автобусную    остановку?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92" y="114298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(«А»)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\Desktop\ostanovka_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511046"/>
            <a:ext cx="7204872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Какой полезный совет вам хочется дать детям, которые играют на проезжей части?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150017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(Нельзя играть на проезжей части, можно попасть под колёса)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к\Desktop\894937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3119975"/>
            <a:ext cx="3744416" cy="2958087"/>
          </a:xfrm>
          <a:prstGeom prst="rect">
            <a:avLst/>
          </a:prstGeom>
          <a:noFill/>
        </p:spPr>
      </p:pic>
      <p:pic>
        <p:nvPicPr>
          <p:cNvPr id="3075" name="Picture 3" descr="C:\Users\пк\Desktop\Cartoon-Ki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3119975"/>
            <a:ext cx="3780588" cy="2967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207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«Дети и дорога»</vt:lpstr>
      <vt:lpstr>Как называется часть дороги, по которой передвигаются машины?</vt:lpstr>
      <vt:lpstr>                  Животное на дороге?</vt:lpstr>
      <vt:lpstr>Человек который следит за порядком на дороге?</vt:lpstr>
      <vt:lpstr>Я глазищами моргаю неустанно день и ночь. Я машинам помогаю и тебе хочу помочь.</vt:lpstr>
      <vt:lpstr>Как сделать так, чтобы ваши игры стали безопасны?</vt:lpstr>
      <vt:lpstr>Где пешеходы могут переходить дорогу?</vt:lpstr>
      <vt:lpstr>Какой буквой обозначают автобусную    остановку?</vt:lpstr>
      <vt:lpstr>Какой полезный совет вам хочется дать детям, которые играют на проезжей части?</vt:lpstr>
      <vt:lpstr>Поиграй со мной! «Светофор»</vt:lpstr>
      <vt:lpstr>              Кто управляет машиной?</vt:lpstr>
      <vt:lpstr>           Как называются все эти знаки?</vt:lpstr>
      <vt:lpstr>По какой стороне тротуара должен идти пешеход?</vt:lpstr>
      <vt:lpstr>Презентация PowerPoint</vt:lpstr>
      <vt:lpstr>Ребята! Соблюдайте правила Дорожного движения! Любите жизнь!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Admin</cp:lastModifiedBy>
  <cp:revision>54</cp:revision>
  <dcterms:created xsi:type="dcterms:W3CDTF">2016-08-03T09:09:52Z</dcterms:created>
  <dcterms:modified xsi:type="dcterms:W3CDTF">2023-06-25T11:15:46Z</dcterms:modified>
</cp:coreProperties>
</file>