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72" r:id="rId8"/>
    <p:sldId id="273" r:id="rId9"/>
    <p:sldId id="264" r:id="rId10"/>
    <p:sldId id="271" r:id="rId11"/>
    <p:sldId id="27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CE6A-3BDC-4EFC-A271-8A350C3BB130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CE446-07B8-4B5A-9285-770578CEC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2627784" y="1772816"/>
            <a:ext cx="3888432" cy="302433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Годовой отчёт-презентация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проделанной работе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средней группе «Радуга»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2022-20223уч. год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Бисерова Л.И.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Соколова А.Г.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1028" name="Picture 4" descr="https://sun9-70.userapi.com/impg/CDUKDe8-zthO66jNjTJ1OssCTXx56CSMslJDJQ/AyWOVFXzWjc.jpg?size=863x1080&amp;quality=95&amp;sign=6144c1ec0cc3c813ef1225896b553c24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3168352" cy="42007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s://sun9-55.userapi.com/impg/0DCcXA40O52yJj1EASZ30Wwzv8Se4--Xgu7aKg/V93zDm-WRT8.jpg?size=807x1080&amp;quality=95&amp;sign=b41223b440c47dfcec725ec54cb01495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188640"/>
            <a:ext cx="3694363" cy="43651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https://sun9-68.userapi.com/impg/imBEHelgpn_sQZuBDk-ei_XzFUYl-8uCZiaKiQ/-3Bxhw8CBpw.jpg?size=811x1080&amp;quality=95&amp;sign=9d14a8fe689a4aa67114d7e7c4a69853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2564904"/>
            <a:ext cx="2655515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https://sun9-8.userapi.com/s/v1/if2/sJKsI5ZbaYDwuUqHWrZg2S2IUV3RaMiQfyXD0qe-bbWEqrOTLtqPshp-Y7qT1mD8I0Kha63nxYXLiNkLfLWU_2TM.jpg?size=1280x960&amp;quality=95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4509120"/>
            <a:ext cx="2483768" cy="2124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https://sun9-18.userapi.com/s/v1/if2/OztH2Gx3D-0g8wEC4BlsAC124Sed6oSafvnoxHhY32WAYftD-siDdhfZ5WYZxpb_YHvpIYd4APDR0Fg5ZZDZuMYJ.jpg?size=810x1080&amp;quality=95&amp;type=albu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3933056"/>
            <a:ext cx="2016224" cy="2688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60648"/>
            <a:ext cx="3024336" cy="3658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3140968"/>
            <a:ext cx="3082721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260648"/>
            <a:ext cx="3059847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068960"/>
            <a:ext cx="3168352" cy="34608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912" y="260648"/>
            <a:ext cx="4207156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4" y="1267871"/>
            <a:ext cx="4248472" cy="31994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3" y="2996952"/>
            <a:ext cx="4065500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980728"/>
            <a:ext cx="81163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9600" b="1" dirty="0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9600" b="1" dirty="0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9600" b="1" dirty="0">
              <a:ln w="28575">
                <a:solidFill>
                  <a:srgbClr val="FFFF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4098" name="Picture 2" descr="https://sun9-63.userapi.com/impg/oOoPgfgHbpq_opFkhorFgXsmrwTjfjZkDscsIA/RKooGr6b118.jpg?size=810x1080&amp;quality=95&amp;sign=532aeea872ad08681d3e92cc0508eeb3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20688"/>
            <a:ext cx="3211932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 descr="https://sun9-67.userapi.com/impg/GUSDuVH-mism6odroLaJNQtIs6Zh90jxQU2dnQ/1R5oZxhJKJY.jpg?size=810x1080&amp;quality=95&amp;sign=a5a1569621888702549bfe8235bb446f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620688"/>
            <a:ext cx="3071726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https://sun9-55.userapi.com/impg/VVbZsMG_1P_8mNW5jWeOmJjxsHkb0ORqxTEESA/v7TB6DxjOjI.jpg?size=810x1080&amp;quality=95&amp;sign=ba97978189597bdb603127478f9ff2e0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564904"/>
            <a:ext cx="3481947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3074" name="Picture 2" descr="https://sun9-12.userapi.com/impg/MetYZO58CD1KInVGIO9v3EGEkhcQppH2JBDEfw/HkwPBH4LjkM.jpg?size=1280x960&amp;quality=95&amp;sign=5650478a75ec367558f3a390030740aa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76672"/>
            <a:ext cx="3384376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https://sun9-16.userapi.com/impg/r6M983K_ZcOdqjIgpYfg458_PKBYQtd6HCHGcQ/dtfyxb5IZrw.jpg?size=810x1080&amp;quality=95&amp;sign=b700b8fa234952aab978ffd6d1ba88f0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76672"/>
            <a:ext cx="3110745" cy="34563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https://sun9-16.userapi.com/impg/-RHNOiu2C08-41gKoJxnPxnjrAKrfHjEriR1kw/emR-ecqP_pw.jpg?size=1280x960&amp;quality=95&amp;sign=19e58cd28e928d6f609a8049f697fd40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9632" y="3356992"/>
            <a:ext cx="6336704" cy="3184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2050" name="Picture 2" descr="https://sun9-79.userapi.com/impg/th4SuJ0p6VcCJMVx6d26oFBcdHZLF6J_DI3dGQ/-EGxKmR1qc8.jpg?size=810x1080&amp;quality=95&amp;sign=3566059d3c4a602ff907f08751823dfb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60648"/>
            <a:ext cx="3078342" cy="41044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https://sun9-20.userapi.com/impg/eqyEzixF41wj8p8x5LfwZECdKE_2BVEZcY_kVQ/_xrr34ikvrk.jpg?size=810x1080&amp;quality=95&amp;sign=3a869f842672a64b04631731a17abe31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60648"/>
            <a:ext cx="2646294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https://sun9-67.userapi.com/impg/6Q47Ybix7X3bkg89vDN8fO0dcpdZMOego_O-OA/_pO9c0k8Xfg.jpg?size=1280x960&amp;quality=95&amp;sign=b4bb3ede403ac6c7a178e5e8be27b756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157192"/>
            <a:ext cx="2987824" cy="1540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Picture 10" descr="https://sun9-68.userapi.com/impg/GRGmQxbpSxA8spbkFbi6R0J3shti6d-AgE4dhg/FCKdvsTxVjo.jpg?size=810x1080&amp;quality=95&amp;sign=03d50bad919445f92a35b5eaafa6b111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4208" y="188640"/>
            <a:ext cx="2448272" cy="3264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0" name="Picture 12" descr="https://sun9-74.userapi.com/impg/3MN8sJNFymNVh3d755MLXFpSpOiG9f9MGeRyjg/6V8Sdh7aCoA.jpg?size=1280x960&amp;quality=95&amp;sign=c93c5f40f70a58e4ed8a5de198ecb257&amp;type=albu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4653136"/>
            <a:ext cx="2755219" cy="2024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2" name="Picture 14" descr="https://sun9-78.userapi.com/impg/7wf3HmnCLv3k1MhZw11EloW8V2EpSTleaJSv6w/wKn5GTcszOs.jpg?size=810x1080&amp;quality=95&amp;sign=44753cce919aa5a66b8394793406bf00&amp;type=album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3068960"/>
            <a:ext cx="2699792" cy="2218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6" descr="https://sun9-76.userapi.com/impg/e2EmZggl4vJQsvvunvLmibDwGw_JIHYSD9gUpg/LG_Y37fVcPw.jpg?size=810x1080&amp;quality=95&amp;sign=1f56469ff1d63c96eac3a34cf4c7f555&amp;type=album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72200" y="3068960"/>
            <a:ext cx="2520280" cy="2564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6" descr="https://sun9-71.userapi.com/impg/IseJmb5PpMx8Gv2ImjF5mNQlPqxMP0FzmE5Miw/ZmBoP-UPmog.jpg?size=1280x960&amp;quality=95&amp;sign=4e54f9631fda9077242e7a36bb13f065&amp;type=album"/>
          <p:cNvPicPr>
            <a:picLocks noChangeAspect="1" noChangeArrowheads="1"/>
          </p:cNvPicPr>
          <p:nvPr/>
        </p:nvPicPr>
        <p:blipFill>
          <a:blip r:embed="rId10" cstate="email"/>
          <a:srcRect r="-944"/>
          <a:stretch>
            <a:fillRect/>
          </a:stretch>
        </p:blipFill>
        <p:spPr bwMode="auto">
          <a:xfrm>
            <a:off x="6159018" y="5085184"/>
            <a:ext cx="2984982" cy="1562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404664"/>
            <a:ext cx="5400600" cy="4000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https://sun9-83.userapi.com/impg/0zE93VAT5H3hIklcdSy9lZTYRZa89B9BGcBNFw/2Ib_zwEpaEw.jpg?size=810x1080&amp;quality=95&amp;sign=1354098af605e58e56cc6d9d19c9ef6e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861048"/>
            <a:ext cx="2280253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s://sun9-9.userapi.com/impg/Uhs58V3g5psSDeJFP2vgFacNhoVdmkkfCsn1xw/IatMuSTf6UQ.jpg?size=1280x960&amp;quality=95&amp;sign=f42ff7c40e198cd12f63d4ca403e9365&amp;type=album"/>
          <p:cNvPicPr>
            <a:picLocks noChangeAspect="1" noChangeArrowheads="1"/>
          </p:cNvPicPr>
          <p:nvPr/>
        </p:nvPicPr>
        <p:blipFill>
          <a:blip r:embed="rId5" cstate="email">
            <a:lum bright="-20000"/>
          </a:blip>
          <a:srcRect/>
          <a:stretch>
            <a:fillRect/>
          </a:stretch>
        </p:blipFill>
        <p:spPr bwMode="auto">
          <a:xfrm>
            <a:off x="3059832" y="4869160"/>
            <a:ext cx="3024336" cy="1592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https://sun9-14.userapi.com/impg/j-c2QL5GR9I1nh_KxbSyd8G-5zM2PW1tXX77bQ/SJBpnThVVPA.jpg?size=810x1080&amp;quality=95&amp;sign=18bed4754fd3b5dcd77d7ec7dcad93ee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79704" y="4293096"/>
            <a:ext cx="2664296" cy="2326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8" descr="https://sun9-57.userapi.com/impg/ilnEvXBT4apK0tTUsx2k6qPttYmzgFnKILNqZA/MY0uRipjZJg.jpg?size=1280x960&amp;quality=95&amp;sign=6b5207ea933c683de7506e37de12fbf8&amp;type=albu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45678" y="1628800"/>
            <a:ext cx="2898322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s://sun9-26.userapi.com/impg/s5fv3qgErWE1mJkDvwt8-YNDbriGLvZMUWYDKQ/Wja6yjJzm-4.jpg?size=810x1080&amp;quality=95&amp;sign=817daec42436c31139eeb87dec1a1391&amp;type=album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484784"/>
            <a:ext cx="2592288" cy="20640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3" name="Picture 2" descr="https://sun9-26.userapi.com/impg/3_4s8Q0oWn9hKs8NMEpBDjwZqfoLZOTBGnKn_Q/YYTM10gUfKA.jpg?size=1073x1080&amp;quality=95&amp;sign=626b9669f448dc1b7e82cc1583ef11ea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548680"/>
            <a:ext cx="6912768" cy="57751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4098" name="Picture 2" descr="https://sun9-59.userapi.com/impg/XVKs_GcK8FAy8EUOS1Ffys9dbix6nIEKLGvgcQ/KYa5b5oYUBI.jpg?size=1280x960&amp;quality=95&amp;sign=16786ef680814dbcce1d7b6adf264717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933056"/>
            <a:ext cx="429055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https://sun9-65.userapi.com/impg/AAB16UYQjCcibiunkRBrxPhaNpesbx9bjKAPyg/O0j4htNyIQM.jpg?size=1280x960&amp;quality=95&amp;sign=feffb720dce5affc9706afbfea144645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60648"/>
            <a:ext cx="3982098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 descr="https://sun9-50.userapi.com/impg/U0dhkjVws5IrWgA2C6iMHpThS3vol7cYomd1dg/mUFEM5QpsRY.jpg?size=1280x959&amp;quality=95&amp;sign=99057806aa8334a5e326e3f71d75a1d3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48829" y="3933056"/>
            <a:ext cx="422568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6" name="Picture 10" descr="https://sun9-56.userapi.com/impg/zNUSBCmsmArHs6SwItDePJd6_w9dzSCfiaeYnQ/GxXu16J0QM0.jpg?size=1280x960&amp;quality=95&amp;sign=ca909874f61732c27058fc244a0f1fb5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32656"/>
            <a:ext cx="4176962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3074" name="Picture 2" descr="https://sun9-64.userapi.com/impg/BJ3irmNtvqRv6G2KHFVoVIis0Wq85AvIxZZGEw/boThGEI7LnM.jpg?size=1280x957&amp;quality=95&amp;sign=4ccf62bbe69c0d5422954b6a5feab68b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76672"/>
            <a:ext cx="4719270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https://sun9-51.userapi.com/impg/H0fe5qAAkh9Y1nNIhap44nCPAr9DopJVuxbheQ/RR1MduaU5CE.jpg?size=1280x957&amp;quality=95&amp;sign=427b4002a16ad6699df8e2350fa999f7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2996952"/>
            <a:ext cx="4752528" cy="35532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.my-shop.ru/product/f5/307/3061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431" cy="6858000"/>
          </a:xfrm>
          <a:prstGeom prst="rect">
            <a:avLst/>
          </a:prstGeom>
          <a:noFill/>
        </p:spPr>
      </p:pic>
      <p:pic>
        <p:nvPicPr>
          <p:cNvPr id="8194" name="Picture 2" descr="https://sun9-40.userapi.com/impg/D3XxlXXK_FgWImIYyggbNjnGv75JC9HKXDy-cA/lrQbRJ30DE8.jpg?size=810x1080&amp;quality=95&amp;sign=3335380be0d764cf853e88906e8bc539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2339752" cy="61741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https://sun9-37.userapi.com/impg/mWjzSNHJecPC0EF0OGGupr-gCV8_0oBBBtiXCw/zNAUt6G580Q.jpg?size=810x1080&amp;quality=95&amp;sign=b811e3590f9780576ff2e40dc88f02b0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1988840"/>
            <a:ext cx="1872208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8" name="Picture 6" descr="https://sun9-72.userapi.com/impg/iTf_xzENZSg0ccGOdCUv3PyHhYl8jtuqpFV1oQ/FoWnTbg5yfE.jpg?size=810x1080&amp;quality=95&amp;sign=df5559540df3be804b4fc6bf16a38c62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1988840"/>
            <a:ext cx="1835281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https://sun9-63.userapi.com/impg/R9TpGbZFr5kBvcoQZrKa1wV6aigaUnVtfTb8ew/ZzpYkv5E2p4.jpg?size=810x1080&amp;quality=95&amp;sign=109cdc4d83aaa688a18327cc7ffbe35d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28336" y="332656"/>
            <a:ext cx="2108833" cy="63378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27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22</cp:lastModifiedBy>
  <cp:revision>62</cp:revision>
  <dcterms:created xsi:type="dcterms:W3CDTF">2023-05-28T10:14:52Z</dcterms:created>
  <dcterms:modified xsi:type="dcterms:W3CDTF">2023-06-25T18:56:33Z</dcterms:modified>
</cp:coreProperties>
</file>