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ln w="15875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dist="38100" dir="2700000" algn="tl" rotWithShape="0">
                    <a:schemeClr val="accent1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F991428-FD30-431A-8D96-2C330B4B3A8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27F8E92-5EF5-4777-9170-F3410F97697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9825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1428-FD30-431A-8D96-2C330B4B3A8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8E92-5EF5-4777-9170-F3410F976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208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1428-FD30-431A-8D96-2C330B4B3A8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8E92-5EF5-4777-9170-F3410F976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207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1428-FD30-431A-8D96-2C330B4B3A8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8E92-5EF5-4777-9170-F3410F976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061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lang="en-US" sz="6000" b="1" kern="1200" cap="all" baseline="0" dirty="0">
                <a:ln w="15875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dist="38100" dir="2700000" algn="tl" rotWithShape="0">
                    <a:schemeClr val="accent1"/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1428-FD30-431A-8D96-2C330B4B3A8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8E92-5EF5-4777-9170-F3410F97697C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155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1428-FD30-431A-8D96-2C330B4B3A8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8E92-5EF5-4777-9170-F3410F976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087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1428-FD30-431A-8D96-2C330B4B3A8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8E92-5EF5-4777-9170-F3410F976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236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1428-FD30-431A-8D96-2C330B4B3A8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8E92-5EF5-4777-9170-F3410F976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066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1428-FD30-431A-8D96-2C330B4B3A8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8E92-5EF5-4777-9170-F3410F976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031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1428-FD30-431A-8D96-2C330B4B3A8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8E92-5EF5-4777-9170-F3410F976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712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1428-FD30-431A-8D96-2C330B4B3A8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8E92-5EF5-4777-9170-F3410F976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7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DF991428-FD30-431A-8D96-2C330B4B3A8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027F8E92-5EF5-4777-9170-F3410F976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636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FC4E39D-0881-4A8F-9BEF-27559CE17BE9}"/>
              </a:ext>
            </a:extLst>
          </p:cNvPr>
          <p:cNvSpPr txBox="1"/>
          <p:nvPr/>
        </p:nvSpPr>
        <p:spPr>
          <a:xfrm>
            <a:off x="362243" y="2197321"/>
            <a:ext cx="841951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Родительское собрание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C37010D-5779-4EB9-8340-12E1A38562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063"/>
          <a:stretch/>
        </p:blipFill>
        <p:spPr>
          <a:xfrm>
            <a:off x="1684026" y="3059095"/>
            <a:ext cx="5775948" cy="3612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761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7DCCD49-6DB2-48E1-817C-9336234936B4}"/>
              </a:ext>
            </a:extLst>
          </p:cNvPr>
          <p:cNvSpPr/>
          <p:nvPr/>
        </p:nvSpPr>
        <p:spPr>
          <a:xfrm>
            <a:off x="731520" y="2220353"/>
            <a:ext cx="768095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Рассеянный одно дело дважды делает. В лесу был, а дров не видел.</a:t>
            </a:r>
          </a:p>
        </p:txBody>
      </p:sp>
    </p:spTree>
    <p:extLst>
      <p:ext uri="{BB962C8B-B14F-4D97-AF65-F5344CB8AC3E}">
        <p14:creationId xmlns:p14="http://schemas.microsoft.com/office/powerpoint/2010/main" val="1650275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7DCCD49-6DB2-48E1-817C-9336234936B4}"/>
              </a:ext>
            </a:extLst>
          </p:cNvPr>
          <p:cNvSpPr/>
          <p:nvPr/>
        </p:nvSpPr>
        <p:spPr>
          <a:xfrm>
            <a:off x="450165" y="937232"/>
            <a:ext cx="82577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 собрания: </a:t>
            </a:r>
            <a:r>
              <a:rPr lang="ru-RU" sz="3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«Родителям о внимании и внимательности»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A1B9E0E-415C-4EC1-864C-6B1F807D9B1C}"/>
              </a:ext>
            </a:extLst>
          </p:cNvPr>
          <p:cNvSpPr/>
          <p:nvPr/>
        </p:nvSpPr>
        <p:spPr>
          <a:xfrm>
            <a:off x="450165" y="2553059"/>
            <a:ext cx="82577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Проблема: </a:t>
            </a:r>
            <a:r>
              <a:rPr lang="ru-RU" sz="3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невнимательность мешает ребенку учиться и развиваться.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500B871-BF90-4C3D-8E5E-CF520615E78A}"/>
              </a:ext>
            </a:extLst>
          </p:cNvPr>
          <p:cNvSpPr/>
          <p:nvPr/>
        </p:nvSpPr>
        <p:spPr>
          <a:xfrm>
            <a:off x="443132" y="4168886"/>
            <a:ext cx="825773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 </a:t>
            </a:r>
            <a:r>
              <a:rPr lang="ru-RU" sz="3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узнать, как родителям развивать внимание и внимательность у ребенка. </a:t>
            </a:r>
          </a:p>
        </p:txBody>
      </p:sp>
    </p:spTree>
    <p:extLst>
      <p:ext uri="{BB962C8B-B14F-4D97-AF65-F5344CB8AC3E}">
        <p14:creationId xmlns:p14="http://schemas.microsoft.com/office/powerpoint/2010/main" val="418584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500B871-BF90-4C3D-8E5E-CF520615E78A}"/>
              </a:ext>
            </a:extLst>
          </p:cNvPr>
          <p:cNvSpPr/>
          <p:nvPr/>
        </p:nvSpPr>
        <p:spPr>
          <a:xfrm>
            <a:off x="182881" y="1645925"/>
            <a:ext cx="8806374" cy="707886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Упражнение на сравнение</a:t>
            </a:r>
            <a:endParaRPr lang="ru-RU" sz="40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4770155-840F-40D7-A29F-FF180F425B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448" y="2508556"/>
            <a:ext cx="6879102" cy="4150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446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500B871-BF90-4C3D-8E5E-CF520615E78A}"/>
              </a:ext>
            </a:extLst>
          </p:cNvPr>
          <p:cNvSpPr/>
          <p:nvPr/>
        </p:nvSpPr>
        <p:spPr>
          <a:xfrm>
            <a:off x="175846" y="1111353"/>
            <a:ext cx="8792308" cy="1323439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Упражнение активной иллюстрации</a:t>
            </a:r>
            <a:endParaRPr lang="ru-RU" sz="40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C9734BD-2079-45FA-A45B-28ABD6018B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2145" y="2233246"/>
            <a:ext cx="4990514" cy="4990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852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7DCCD49-6DB2-48E1-817C-9336234936B4}"/>
              </a:ext>
            </a:extLst>
          </p:cNvPr>
          <p:cNvSpPr/>
          <p:nvPr/>
        </p:nvSpPr>
        <p:spPr>
          <a:xfrm>
            <a:off x="383345" y="1659285"/>
            <a:ext cx="58345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группа </a:t>
            </a:r>
            <a:r>
              <a:rPr lang="ru-RU" sz="3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предложите задания на внимательность во время прогулки в парке.</a:t>
            </a:r>
          </a:p>
          <a:p>
            <a:pPr algn="just"/>
            <a:endParaRPr lang="ru-RU" sz="32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3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группа </a:t>
            </a:r>
            <a:r>
              <a:rPr lang="ru-RU" sz="3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предложите задания на внимательность в хлебном отделе магазина.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5FEC7F5-24F1-4D02-8351-DF666CC607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74" b="98047" l="56848" r="99348">
                        <a14:foregroundMark x1="66957" y1="6380" x2="68804" y2="8203"/>
                        <a14:foregroundMark x1="92283" y1="9375" x2="94022" y2="13281"/>
                        <a14:foregroundMark x1="71957" y1="2474" x2="73152" y2="4297"/>
                        <a14:foregroundMark x1="91087" y1="5599" x2="92500" y2="9635"/>
                        <a14:foregroundMark x1="98804" y1="8854" x2="98804" y2="8854"/>
                        <a14:foregroundMark x1="95870" y1="11458" x2="96087" y2="15755"/>
                        <a14:foregroundMark x1="98152" y1="28516" x2="98261" y2="31641"/>
                        <a14:foregroundMark x1="99348" y1="29688" x2="99130" y2="32422"/>
                        <a14:foregroundMark x1="85761" y1="29688" x2="68370" y2="28776"/>
                        <a14:foregroundMark x1="80435" y1="27083" x2="82065" y2="32552"/>
                        <a14:foregroundMark x1="81196" y1="27083" x2="83696" y2="29688"/>
                        <a14:foregroundMark x1="72065" y1="23438" x2="73804" y2="27344"/>
                        <a14:foregroundMark x1="56848" y1="51953" x2="60326" y2="48177"/>
                        <a14:foregroundMark x1="86087" y1="84766" x2="85870" y2="93359"/>
                        <a14:foregroundMark x1="85870" y1="93359" x2="79674" y2="97656"/>
                        <a14:foregroundMark x1="79674" y1="97656" x2="72826" y2="97396"/>
                        <a14:foregroundMark x1="72826" y1="97396" x2="73804" y2="89063"/>
                        <a14:foregroundMark x1="68152" y1="90885" x2="71087" y2="97786"/>
                        <a14:foregroundMark x1="71087" y1="97786" x2="71087" y2="98047"/>
                        <a14:foregroundMark x1="76739" y1="92318" x2="75652" y2="97396"/>
                        <a14:foregroundMark x1="68478" y1="91536" x2="70217" y2="96354"/>
                        <a14:foregroundMark x1="67826" y1="90625" x2="68804" y2="94531"/>
                        <a14:foregroundMark x1="83261" y1="89583" x2="84565" y2="95833"/>
                        <a14:foregroundMark x1="88370" y1="94401" x2="87500" y2="97396"/>
                        <a14:foregroundMark x1="86957" y1="94922" x2="80000" y2="93490"/>
                        <a14:foregroundMark x1="83587" y1="91927" x2="79457" y2="92448"/>
                        <a14:foregroundMark x1="82826" y1="91016" x2="78804" y2="90885"/>
                        <a14:foregroundMark x1="82826" y1="95182" x2="78804" y2="93099"/>
                        <a14:foregroundMark x1="68696" y1="34635" x2="68696" y2="37109"/>
                      </a14:backgroundRemoval>
                    </a14:imgEffect>
                  </a14:imgLayer>
                </a14:imgProps>
              </a:ext>
            </a:extLst>
          </a:blip>
          <a:srcRect l="54281"/>
          <a:stretch/>
        </p:blipFill>
        <p:spPr>
          <a:xfrm>
            <a:off x="6217921" y="1758615"/>
            <a:ext cx="2623865" cy="4790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894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FC4E39D-0881-4A8F-9BEF-27559CE17BE9}"/>
              </a:ext>
            </a:extLst>
          </p:cNvPr>
          <p:cNvSpPr txBox="1"/>
          <p:nvPr/>
        </p:nvSpPr>
        <p:spPr>
          <a:xfrm>
            <a:off x="362243" y="2197321"/>
            <a:ext cx="841951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Родительское собрание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C37010D-5779-4EB9-8340-12E1A38562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063"/>
          <a:stretch/>
        </p:blipFill>
        <p:spPr>
          <a:xfrm>
            <a:off x="1684026" y="3059095"/>
            <a:ext cx="5775948" cy="3612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779488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40</TotalTime>
  <Words>82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Corbel</vt:lpstr>
      <vt:lpstr>Базис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Марина</cp:lastModifiedBy>
  <cp:revision>1</cp:revision>
  <dcterms:created xsi:type="dcterms:W3CDTF">2023-06-25T16:15:35Z</dcterms:created>
  <dcterms:modified xsi:type="dcterms:W3CDTF">2023-06-25T16:55:57Z</dcterms:modified>
</cp:coreProperties>
</file>