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8" r:id="rId3"/>
    <p:sldId id="273" r:id="rId4"/>
    <p:sldId id="260" r:id="rId5"/>
    <p:sldId id="275" r:id="rId6"/>
    <p:sldId id="263" r:id="rId7"/>
    <p:sldId id="265" r:id="rId8"/>
    <p:sldId id="272" r:id="rId9"/>
    <p:sldId id="270" r:id="rId10"/>
    <p:sldId id="276" r:id="rId11"/>
    <p:sldId id="274" r:id="rId12"/>
    <p:sldId id="277" r:id="rId13"/>
    <p:sldId id="271" r:id="rId14"/>
    <p:sldId id="267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853" autoAdjust="0"/>
    <p:restoredTop sz="94660"/>
  </p:normalViewPr>
  <p:slideViewPr>
    <p:cSldViewPr>
      <p:cViewPr varScale="1">
        <p:scale>
          <a:sx n="68" d="100"/>
          <a:sy n="68" d="100"/>
        </p:scale>
        <p:origin x="-14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D7861-3838-49E6-987A-8CA8D6CF6051}" type="datetimeFigureOut">
              <a:rPr lang="ru-RU"/>
              <a:pPr>
                <a:defRPr/>
              </a:pPr>
              <a:t>26.06.2023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3B4FC-6651-4F58-B6C0-8E07B6A860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14F0D-48E2-4EA3-B167-5D22B5D62858}" type="datetimeFigureOut">
              <a:rPr lang="ru-RU"/>
              <a:pPr>
                <a:defRPr/>
              </a:pPr>
              <a:t>26.06.2023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212BF-02CF-4CD2-9815-71C1285145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EFECC-0A26-4775-A425-25B4A95F0207}" type="datetimeFigureOut">
              <a:rPr lang="ru-RU"/>
              <a:pPr>
                <a:defRPr/>
              </a:pPr>
              <a:t>26.06.2023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0A7E3-2278-4C45-9482-2F8BB58CA2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788" y="2499304"/>
            <a:ext cx="7774425" cy="117184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22263" y="6356350"/>
            <a:ext cx="21351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667500" y="6356350"/>
            <a:ext cx="21351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8C5DD4-06E9-4760-B78C-F990E25E1CBE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5391C-20B3-4C20-83B9-018C5FADA85B}" type="datetimeFigureOut">
              <a:rPr lang="ru-RU"/>
              <a:pPr>
                <a:defRPr/>
              </a:pPr>
              <a:t>26.06.2023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29D4D-050D-444E-927B-1606B782F1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01FF3-8CA1-432B-B76E-1BB08551B585}" type="datetimeFigureOut">
              <a:rPr lang="ru-RU"/>
              <a:pPr>
                <a:defRPr/>
              </a:pPr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47200-C71E-4A39-81EA-25AC3B3FE0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4E90D-FD66-443E-9C25-9A48E9CE5229}" type="datetimeFigureOut">
              <a:rPr lang="ru-RU"/>
              <a:pPr>
                <a:defRPr/>
              </a:pPr>
              <a:t>26.06.2023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AC27B-2BFF-4BB1-84A3-0B67D6CAFF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BCC4F-F5E4-4FE1-8BD0-FCEAB9A6A17F}" type="datetimeFigureOut">
              <a:rPr lang="ru-RU"/>
              <a:pPr>
                <a:defRPr/>
              </a:pPr>
              <a:t>26.06.2023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C68C1-9A9F-4AE9-82AA-C36642138E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1BBC3-3B8F-4E55-8386-7CBDB2103749}" type="datetimeFigureOut">
              <a:rPr lang="ru-RU"/>
              <a:pPr>
                <a:defRPr/>
              </a:pPr>
              <a:t>26.06.2023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E1CCF-B4F9-4F49-80B3-FA916AF2B3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F662B-337F-4EF5-9B1E-A7A72A668F59}" type="datetimeFigureOut">
              <a:rPr lang="ru-RU"/>
              <a:pPr>
                <a:defRPr/>
              </a:pPr>
              <a:t>26.06.2023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9B072-1DA8-41C3-9557-7C06243A00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8C465-E21D-41AE-9C63-726E944C7BB0}" type="datetimeFigureOut">
              <a:rPr lang="ru-RU"/>
              <a:pPr>
                <a:defRPr/>
              </a:pPr>
              <a:t>26.06.2023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DF8D7-EAD7-4185-86F3-C907FE4696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7D9D4-5A1B-42D5-B8C6-E6597A0E8553}" type="datetimeFigureOut">
              <a:rPr lang="ru-RU"/>
              <a:pPr>
                <a:defRPr/>
              </a:pPr>
              <a:t>26.06.2023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360B5-A490-4F67-9C15-FC4C61C0B5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F124BD56-F54C-46BC-85BE-D3B84967C6B4}" type="datetimeFigureOut">
              <a:rPr lang="ru-RU"/>
              <a:pPr>
                <a:defRPr/>
              </a:pPr>
              <a:t>26.06.2023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31430E57-6E2F-46FA-A085-9EA832A701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1" r:id="rId1"/>
    <p:sldLayoutId id="2147483932" r:id="rId2"/>
    <p:sldLayoutId id="2147483941" r:id="rId3"/>
    <p:sldLayoutId id="2147483933" r:id="rId4"/>
    <p:sldLayoutId id="2147483934" r:id="rId5"/>
    <p:sldLayoutId id="2147483935" r:id="rId6"/>
    <p:sldLayoutId id="2147483936" r:id="rId7"/>
    <p:sldLayoutId id="2147483937" r:id="rId8"/>
    <p:sldLayoutId id="2147483938" r:id="rId9"/>
    <p:sldLayoutId id="2147483939" r:id="rId10"/>
    <p:sldLayoutId id="2147483940" r:id="rId11"/>
    <p:sldLayoutId id="214748394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2" descr="город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28625" y="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eaLnBrk="0" hangingPunct="0">
              <a:defRPr/>
            </a:pPr>
            <a:r>
              <a:rPr lang="ru-RU" sz="5400" b="1" dirty="0">
                <a:ln w="6350">
                  <a:noFill/>
                </a:ln>
                <a:solidFill>
                  <a:srgbClr val="FF0000"/>
                </a:solidFill>
                <a:latin typeface="+mn-lt"/>
                <a:ea typeface="+mj-ea"/>
                <a:cs typeface="+mj-cs"/>
              </a:rPr>
              <a:t>Город – герой Минск</a:t>
            </a:r>
          </a:p>
        </p:txBody>
      </p:sp>
      <p:pic>
        <p:nvPicPr>
          <p:cNvPr id="13315" name="Рисунок 2" descr="минск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857250"/>
            <a:ext cx="8643938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Прямоугольник 3"/>
          <p:cNvSpPr>
            <a:spLocks noChangeArrowheads="1"/>
          </p:cNvSpPr>
          <p:nvPr/>
        </p:nvSpPr>
        <p:spPr bwMode="auto">
          <a:xfrm>
            <a:off x="0" y="5715000"/>
            <a:ext cx="9144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После захвата этого города фашисты установили жестокий режим. Но благодаря партизанам, которые действовали в Минске, был нанесен большой урон врагу и сорвано множество важных запланированных действий. Город был освобожден.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71500" y="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eaLnBrk="0" hangingPunct="0">
              <a:defRPr/>
            </a:pPr>
            <a:r>
              <a:rPr lang="ru-RU" sz="5400" b="1" dirty="0">
                <a:ln w="6350">
                  <a:noFill/>
                </a:ln>
                <a:solidFill>
                  <a:srgbClr val="FF0000"/>
                </a:solidFill>
                <a:latin typeface="+mn-lt"/>
                <a:ea typeface="+mj-ea"/>
                <a:cs typeface="+mj-cs"/>
              </a:rPr>
              <a:t>Город – герой </a:t>
            </a:r>
            <a:r>
              <a:rPr lang="ru-RU" sz="5400" b="1" dirty="0" err="1">
                <a:ln w="6350">
                  <a:noFill/>
                </a:ln>
                <a:solidFill>
                  <a:srgbClr val="FF0000"/>
                </a:solidFill>
                <a:latin typeface="+mn-lt"/>
                <a:ea typeface="+mj-ea"/>
                <a:cs typeface="+mj-cs"/>
              </a:rPr>
              <a:t>Керч</a:t>
            </a:r>
            <a:endParaRPr lang="ru-RU" sz="5400" b="1" dirty="0">
              <a:ln w="6350">
                <a:noFill/>
              </a:ln>
              <a:solidFill>
                <a:srgbClr val="FF0000"/>
              </a:solidFill>
              <a:latin typeface="+mn-lt"/>
              <a:ea typeface="+mj-ea"/>
              <a:cs typeface="+mj-cs"/>
            </a:endParaRPr>
          </a:p>
        </p:txBody>
      </p:sp>
      <p:pic>
        <p:nvPicPr>
          <p:cNvPr id="14339" name="Рисунок 2" descr="керч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857250"/>
            <a:ext cx="8091488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Прямоугольник 3"/>
          <p:cNvSpPr>
            <a:spLocks noChangeArrowheads="1"/>
          </p:cNvSpPr>
          <p:nvPr/>
        </p:nvSpPr>
        <p:spPr bwMode="auto">
          <a:xfrm>
            <a:off x="0" y="5715000"/>
            <a:ext cx="9144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Этот город был дважды захвачен фашистскими войсками. За время захвата город почти полностью был разрушен. Но наши войска освободили город от фашистов.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28625" y="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eaLnBrk="0" hangingPunct="0">
              <a:defRPr/>
            </a:pPr>
            <a:r>
              <a:rPr lang="ru-RU" sz="5400" b="1" dirty="0">
                <a:ln w="6350">
                  <a:noFill/>
                </a:ln>
                <a:solidFill>
                  <a:srgbClr val="FF0000"/>
                </a:solidFill>
                <a:latin typeface="+mn-lt"/>
                <a:ea typeface="+mj-ea"/>
                <a:cs typeface="+mj-cs"/>
              </a:rPr>
              <a:t>Брестская крепость</a:t>
            </a:r>
          </a:p>
        </p:txBody>
      </p:sp>
      <p:pic>
        <p:nvPicPr>
          <p:cNvPr id="15363" name="Рисунок 2" descr="36065438-81b3-40ef-a97f-3bf76f84f7cc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857250"/>
            <a:ext cx="8358187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Прямоугольник 3"/>
          <p:cNvSpPr>
            <a:spLocks noChangeArrowheads="1"/>
          </p:cNvSpPr>
          <p:nvPr/>
        </p:nvSpPr>
        <p:spPr bwMode="auto">
          <a:xfrm>
            <a:off x="0" y="5786438"/>
            <a:ext cx="9144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Брестская крепость стала символом героической стойкости и мужества. Именно этому городу пришлось первым столкнуться с врагом. Несмотря на то, что нападение было неожиданным, бойцы  длительное время удерживали оборону.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00063" y="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eaLnBrk="0" hangingPunct="0">
              <a:defRPr/>
            </a:pPr>
            <a:r>
              <a:rPr lang="ru-RU" sz="5400" b="1" dirty="0">
                <a:ln w="6350">
                  <a:noFill/>
                </a:ln>
                <a:solidFill>
                  <a:srgbClr val="FF0000"/>
                </a:solidFill>
                <a:latin typeface="+mn-lt"/>
                <a:ea typeface="+mj-ea"/>
                <a:cs typeface="+mj-cs"/>
              </a:rPr>
              <a:t>Город – герой Одесса</a:t>
            </a:r>
          </a:p>
        </p:txBody>
      </p:sp>
      <p:pic>
        <p:nvPicPr>
          <p:cNvPr id="16387" name="Рисунок 3" descr="одесс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857250"/>
            <a:ext cx="85725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Прямоугольник 3"/>
          <p:cNvSpPr>
            <a:spLocks noChangeArrowheads="1"/>
          </p:cNvSpPr>
          <p:nvPr/>
        </p:nvSpPr>
        <p:spPr bwMode="auto">
          <a:xfrm>
            <a:off x="0" y="5657850"/>
            <a:ext cx="9144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Для взятия этого города противник бросил силы в пять раз превышающие силы нашей армии. Долгая оборона закончилась тем, что Одесса все же была захвачена врагом, но  война с фашистами продолжилась до полного освобождения Одессы.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00063" y="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eaLnBrk="0" hangingPunct="0">
              <a:defRPr/>
            </a:pPr>
            <a:r>
              <a:rPr lang="ru-RU" sz="5400" b="1" dirty="0">
                <a:ln w="6350">
                  <a:noFill/>
                </a:ln>
                <a:solidFill>
                  <a:srgbClr val="FF0000"/>
                </a:solidFill>
                <a:latin typeface="+mn-lt"/>
                <a:ea typeface="+mj-ea"/>
                <a:cs typeface="+mj-cs"/>
              </a:rPr>
              <a:t>Город – герой Киев</a:t>
            </a:r>
          </a:p>
        </p:txBody>
      </p:sp>
      <p:pic>
        <p:nvPicPr>
          <p:cNvPr id="17411" name="Рисунок 4" descr="киев.jpg.crdownload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857250"/>
            <a:ext cx="850265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Прямоугольник 3"/>
          <p:cNvSpPr>
            <a:spLocks noChangeArrowheads="1"/>
          </p:cNvSpPr>
          <p:nvPr/>
        </p:nvSpPr>
        <p:spPr bwMode="auto">
          <a:xfrm>
            <a:off x="0" y="5657850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Благодаря длительному сопротивлению защитников этого города, немецкому командованию пришлось отозвать значительную часть войск из наступления в московском направлении и перебросить их на Киев. Город был захвачен врагом, но война продолжалась до полного освобождения города.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5400" dirty="0" smtClean="0">
                <a:solidFill>
                  <a:srgbClr val="FF0000"/>
                </a:solidFill>
                <a:effectLst/>
                <a:latin typeface="+mn-lt"/>
              </a:rPr>
              <a:t>Город – герой Ленинград</a:t>
            </a:r>
            <a:endParaRPr lang="ru-RU" sz="5400" dirty="0">
              <a:solidFill>
                <a:srgbClr val="FF0000"/>
              </a:solidFill>
              <a:effectLst/>
              <a:latin typeface="+mn-lt"/>
            </a:endParaRPr>
          </a:p>
        </p:txBody>
      </p:sp>
      <p:pic>
        <p:nvPicPr>
          <p:cNvPr id="5123" name="Рисунок 3" descr="2bb0c34ded98b2360e96ddd31472c69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25"/>
            <a:ext cx="9144000" cy="454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5657850"/>
            <a:ext cx="91440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latin typeface="+mn-lt"/>
              </a:rPr>
              <a:t>Этот город оказался окружен фашистскими захватчиками. Они хотели стереть этот город с Земли, но стойкость и мужество живущих в этом городе людей, не сломили их дух. Ленинград продержался 900 дней до снятия блокады, конечно, ценой больших потерь. Сейчас этот красивый город носит название Санкт-Петербург.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5400" dirty="0" smtClean="0">
                <a:solidFill>
                  <a:srgbClr val="FF0000"/>
                </a:solidFill>
                <a:effectLst/>
                <a:latin typeface="+mn-lt"/>
              </a:rPr>
              <a:t>Город – герой Москва</a:t>
            </a:r>
            <a:endParaRPr lang="ru-RU" sz="5400" dirty="0">
              <a:solidFill>
                <a:srgbClr val="FF0000"/>
              </a:solidFill>
              <a:effectLst/>
              <a:latin typeface="+mn-lt"/>
            </a:endParaRPr>
          </a:p>
        </p:txBody>
      </p:sp>
      <p:pic>
        <p:nvPicPr>
          <p:cNvPr id="6147" name="Рисунок 2" descr="b838a47b-7654-4832-a932-01cf2254265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25"/>
            <a:ext cx="914400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5657850"/>
            <a:ext cx="91440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latin typeface="+mn-lt"/>
              </a:rPr>
              <a:t>Москва – столица нашей Родины. Оборона этого города представляла собой особое значение в ходе всей войны. В результате ожесточенной битвы за Москву, враг был отброшен от нее на большое расстояние. Это событие развеяло миф о непобедимости германской армии и укрепило дух нашего народа 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625" y="0"/>
            <a:ext cx="8229600" cy="1000125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algn="ctr" eaLnBrk="0" hangingPunct="0">
              <a:defRPr/>
            </a:pPr>
            <a:r>
              <a:rPr lang="ru-RU" sz="5400" b="1" dirty="0">
                <a:ln w="6350">
                  <a:noFill/>
                </a:ln>
                <a:solidFill>
                  <a:srgbClr val="FF0000"/>
                </a:solidFill>
                <a:latin typeface="+mn-lt"/>
                <a:ea typeface="+mj-ea"/>
                <a:cs typeface="+mj-cs"/>
              </a:rPr>
              <a:t>Город – герой Сталинград</a:t>
            </a:r>
          </a:p>
        </p:txBody>
      </p:sp>
      <p:pic>
        <p:nvPicPr>
          <p:cNvPr id="7171" name="Рисунок 4" descr="48d027fb287fcf4e5bab32e5e8494c12.jpg.crdownload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785813"/>
            <a:ext cx="828675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Прямоугольник 3"/>
          <p:cNvSpPr>
            <a:spLocks noChangeArrowheads="1"/>
          </p:cNvSpPr>
          <p:nvPr/>
        </p:nvSpPr>
        <p:spPr bwMode="auto">
          <a:xfrm>
            <a:off x="0" y="5657850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В этом городе произошло одно из самых великих и значимых в истории Второй мировой войны – Сталинградская битва. Бойцам нашей армии приказано было остановить здесь врага, и в этот момент был издан приказ «ни шагу назад». В ходе битвы Сталинград почти полностью был разгромлен. Сейчас этот город имеет другое название – Волгоград.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28625" y="0"/>
            <a:ext cx="8229600" cy="1143000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algn="ctr" eaLnBrk="0" hangingPunct="0">
              <a:defRPr/>
            </a:pPr>
            <a:r>
              <a:rPr lang="ru-RU" sz="5400" b="1" dirty="0">
                <a:ln w="6350">
                  <a:noFill/>
                </a:ln>
                <a:solidFill>
                  <a:srgbClr val="FF0000"/>
                </a:solidFill>
                <a:latin typeface="+mn-lt"/>
                <a:ea typeface="+mj-ea"/>
                <a:cs typeface="+mj-cs"/>
              </a:rPr>
              <a:t>Город – герой Новороссийск</a:t>
            </a:r>
          </a:p>
        </p:txBody>
      </p:sp>
      <p:pic>
        <p:nvPicPr>
          <p:cNvPr id="8195" name="Рисунок 2" descr="93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2938"/>
            <a:ext cx="9144000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Прямоугольник 3"/>
          <p:cNvSpPr>
            <a:spLocks noChangeArrowheads="1"/>
          </p:cNvSpPr>
          <p:nvPr/>
        </p:nvSpPr>
        <p:spPr bwMode="auto">
          <a:xfrm>
            <a:off x="0" y="5715000"/>
            <a:ext cx="9144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В борьбе за этот город особую роль сыграли корабли черноморского флота. Благодаря героическому сопротивлению защитников города, немецким войскам так и не удалось полностью захватить город.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625" y="0"/>
            <a:ext cx="8229600" cy="928688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algn="ctr" eaLnBrk="0" hangingPunct="0">
              <a:defRPr/>
            </a:pPr>
            <a:r>
              <a:rPr lang="ru-RU" sz="5400" b="1" dirty="0">
                <a:ln w="6350">
                  <a:noFill/>
                </a:ln>
                <a:solidFill>
                  <a:srgbClr val="FF0000"/>
                </a:solidFill>
                <a:latin typeface="+mn-lt"/>
                <a:ea typeface="+mj-ea"/>
                <a:cs typeface="+mj-cs"/>
              </a:rPr>
              <a:t>Город – герой Севастополь</a:t>
            </a:r>
          </a:p>
        </p:txBody>
      </p:sp>
      <p:pic>
        <p:nvPicPr>
          <p:cNvPr id="9219" name="Рисунок 3" descr="севаст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785813"/>
            <a:ext cx="8697912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Прямоугольник 3"/>
          <p:cNvSpPr>
            <a:spLocks noChangeArrowheads="1"/>
          </p:cNvSpPr>
          <p:nvPr/>
        </p:nvSpPr>
        <p:spPr bwMode="auto">
          <a:xfrm>
            <a:off x="0" y="6211888"/>
            <a:ext cx="9144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Севастополь был крупнейшим портом на Черном море. Очень долго наши войска сдерживали натиск фашистов. Наши бойцы проявили героизм при защите города.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00063" y="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eaLnBrk="0" hangingPunct="0">
              <a:defRPr/>
            </a:pPr>
            <a:r>
              <a:rPr lang="ru-RU" sz="5400" b="1" dirty="0">
                <a:ln w="6350">
                  <a:noFill/>
                </a:ln>
                <a:solidFill>
                  <a:srgbClr val="FF0000"/>
                </a:solidFill>
                <a:latin typeface="+mn-lt"/>
                <a:ea typeface="+mj-ea"/>
                <a:cs typeface="+mj-cs"/>
              </a:rPr>
              <a:t>Город – герой Тула</a:t>
            </a:r>
          </a:p>
        </p:txBody>
      </p:sp>
      <p:pic>
        <p:nvPicPr>
          <p:cNvPr id="10243" name="Рисунок 3" descr="тул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Прямоугольник 3"/>
          <p:cNvSpPr>
            <a:spLocks noChangeArrowheads="1"/>
          </p:cNvSpPr>
          <p:nvPr/>
        </p:nvSpPr>
        <p:spPr bwMode="auto">
          <a:xfrm>
            <a:off x="0" y="6000750"/>
            <a:ext cx="9144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Для взятия Тулы Германия отправила свои отборные войска, но благодаря стойкости и вере в победу, наш народ сумел отстоять этот город и не дать врагу пробиться к Туле.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625" y="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eaLnBrk="0" hangingPunct="0">
              <a:defRPr/>
            </a:pPr>
            <a:r>
              <a:rPr lang="ru-RU" sz="5400" b="1" dirty="0">
                <a:ln w="6350">
                  <a:noFill/>
                </a:ln>
                <a:solidFill>
                  <a:srgbClr val="FF0000"/>
                </a:solidFill>
                <a:latin typeface="+mn-lt"/>
                <a:ea typeface="+mj-ea"/>
                <a:cs typeface="+mj-cs"/>
              </a:rPr>
              <a:t>Город – герой Смоленск</a:t>
            </a:r>
          </a:p>
        </p:txBody>
      </p:sp>
      <p:pic>
        <p:nvPicPr>
          <p:cNvPr id="11267" name="Рисунок 3" descr="смоленск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857250"/>
            <a:ext cx="871537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Прямоугольник 3"/>
          <p:cNvSpPr>
            <a:spLocks noChangeArrowheads="1"/>
          </p:cNvSpPr>
          <p:nvPr/>
        </p:nvSpPr>
        <p:spPr bwMode="auto">
          <a:xfrm>
            <a:off x="0" y="5643563"/>
            <a:ext cx="9144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Смоленск оказался на пути главного удара противника по направлению к Москве. Благодаря смоленскому сражению нашим войскам удалось задержать немецкие войска и не дать немцам выйти к Москве до наступления холодов.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00063" y="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eaLnBrk="0" hangingPunct="0">
              <a:defRPr/>
            </a:pPr>
            <a:r>
              <a:rPr lang="ru-RU" sz="5400" b="1" dirty="0">
                <a:ln w="6350">
                  <a:noFill/>
                </a:ln>
                <a:solidFill>
                  <a:srgbClr val="FF0000"/>
                </a:solidFill>
                <a:latin typeface="+mn-lt"/>
                <a:ea typeface="+mj-ea"/>
                <a:cs typeface="+mj-cs"/>
              </a:rPr>
              <a:t>Город – герой Мурманск</a:t>
            </a:r>
          </a:p>
        </p:txBody>
      </p:sp>
      <p:pic>
        <p:nvPicPr>
          <p:cNvPr id="12291" name="Рисунок 3" descr="мурманск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857250"/>
            <a:ext cx="8715375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Прямоугольник 3"/>
          <p:cNvSpPr>
            <a:spLocks noChangeArrowheads="1"/>
          </p:cNvSpPr>
          <p:nvPr/>
        </p:nvSpPr>
        <p:spPr bwMode="auto">
          <a:xfrm>
            <a:off x="0" y="5715000"/>
            <a:ext cx="9144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Мурманск – важнейший портовый город на Севере, который находился под защитой моряков Северного флота. В результате огромных усилий героев Северного флота, противнику так и не удалось захватить этот важный город.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540</TotalTime>
  <Words>525</Words>
  <PresentationFormat>Экран (4:3)</PresentationFormat>
  <Paragraphs>26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Calibri</vt:lpstr>
      <vt:lpstr>Arial</vt:lpstr>
      <vt:lpstr>Times New Roman</vt:lpstr>
      <vt:lpstr>Wingdings 2</vt:lpstr>
      <vt:lpstr>Wingdings</vt:lpstr>
      <vt:lpstr>Wingdings 3</vt:lpstr>
      <vt:lpstr>Апекс</vt:lpstr>
      <vt:lpstr>Слайд 1</vt:lpstr>
      <vt:lpstr>Город – герой Ленинград</vt:lpstr>
      <vt:lpstr>Город – герой Москва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Цветочек</dc:creator>
  <cp:lastModifiedBy>ирина евстигнеева</cp:lastModifiedBy>
  <cp:revision>51</cp:revision>
  <dcterms:created xsi:type="dcterms:W3CDTF">2021-01-28T10:17:28Z</dcterms:created>
  <dcterms:modified xsi:type="dcterms:W3CDTF">2023-06-25T20:50:12Z</dcterms:modified>
</cp:coreProperties>
</file>