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  <p:sldId id="263" r:id="rId7"/>
    <p:sldId id="262" r:id="rId8"/>
    <p:sldId id="317" r:id="rId9"/>
    <p:sldId id="261" r:id="rId10"/>
    <p:sldId id="258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7" r:id="rId43"/>
    <p:sldId id="296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8" r:id="rId64"/>
    <p:sldId id="319" r:id="rId6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A4C6A-2B87-45E0-A1DD-5B797A7BC97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88E5F-5B20-4628-85F3-35E2B434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ege.ru/teoriya-oge-po-ximii/" TargetMode="External"/><Relationship Id="rId2" Type="http://schemas.openxmlformats.org/officeDocument/2006/relationships/hyperlink" Target="https://chemege.ru/trenazher-zadaniya-1-oge-ximiya/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«Атомы, молекулы, химические элементы» </a:t>
            </a:r>
            <a:r>
              <a:rPr lang="ru-RU" dirty="0" smtClean="0"/>
              <a:t>в формате ОГЭ по химии </a:t>
            </a:r>
            <a:br>
              <a:rPr lang="ru-RU" dirty="0" smtClean="0"/>
            </a:br>
            <a:r>
              <a:rPr lang="ru-RU" dirty="0" smtClean="0"/>
              <a:t>ОГЭ 2023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35769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(тренажер задания 1 ОГЭ по химии).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ТАМАРА\D9 презентации все\картинки\картинки анемешки\Animated\J007613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85728"/>
            <a:ext cx="164307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9 ОТВЕТ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Выберите два утверждения, в которых говорится о меди как о химическом элементе.</a:t>
            </a:r>
          </a:p>
          <a:p>
            <a:r>
              <a:rPr lang="ru-RU" dirty="0"/>
              <a:t>1) Оксид меди(I) более богат медью, чем оксид меди(II).</a:t>
            </a:r>
          </a:p>
          <a:p>
            <a:r>
              <a:rPr lang="ru-RU" dirty="0"/>
              <a:t>2) Медь устойчива к действию влаги.</a:t>
            </a:r>
          </a:p>
          <a:p>
            <a:r>
              <a:rPr lang="ru-RU" dirty="0"/>
              <a:t>3) Основным компонентом при получении бронзы является медь.</a:t>
            </a:r>
          </a:p>
          <a:p>
            <a:r>
              <a:rPr lang="ru-RU" dirty="0"/>
              <a:t>4) Медь реагирует с хлором и кислородом.</a:t>
            </a:r>
          </a:p>
          <a:p>
            <a:r>
              <a:rPr lang="ru-RU" dirty="0"/>
              <a:t>5) Медь входит в состав малахита.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10 ОТВЕТ 23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утверждения, в которых говорится об азоте как о химическом элементе.</a:t>
            </a:r>
          </a:p>
          <a:p>
            <a:r>
              <a:rPr lang="ru-RU" dirty="0"/>
              <a:t>1) Теннисные мячики заполняют азотом.</a:t>
            </a:r>
          </a:p>
          <a:p>
            <a:r>
              <a:rPr lang="ru-RU" dirty="0"/>
              <a:t>2) Азот входит в состав белков и нуклеиновых кислот.</a:t>
            </a:r>
          </a:p>
          <a:p>
            <a:r>
              <a:rPr lang="ru-RU" dirty="0"/>
              <a:t>3) Не следует вносить азот в почву при осенней подкормке растений.</a:t>
            </a:r>
          </a:p>
          <a:p>
            <a:r>
              <a:rPr lang="ru-RU" dirty="0"/>
              <a:t>4) Азот получают фракционной перегонкой воздуха.</a:t>
            </a:r>
          </a:p>
          <a:p>
            <a:r>
              <a:rPr lang="ru-RU" dirty="0"/>
              <a:t>5) Азот используют как инертную среду для технологических процессов.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11 ОТВЕТ 45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высказывания, в которых говорится о кобальте как простом веществе.</a:t>
            </a:r>
          </a:p>
          <a:p>
            <a:r>
              <a:rPr lang="ru-RU" dirty="0"/>
              <a:t>1) Кобальт входит в состав витамина В12.</a:t>
            </a:r>
          </a:p>
          <a:p>
            <a:r>
              <a:rPr lang="ru-RU" dirty="0"/>
              <a:t>2) На каждый килограмм массы тела человека приходится 0,2 мг кобальта.</a:t>
            </a:r>
          </a:p>
          <a:p>
            <a:r>
              <a:rPr lang="ru-RU" dirty="0"/>
              <a:t>3) В питьевой воде допустимое содержание кобальта составляет 0,01 мг/л.</a:t>
            </a:r>
          </a:p>
          <a:p>
            <a:r>
              <a:rPr lang="ru-RU" dirty="0"/>
              <a:t>4) Кобальт применяют при изготовлении химически стойких сплавов.</a:t>
            </a:r>
          </a:p>
          <a:p>
            <a:r>
              <a:rPr lang="ru-RU" dirty="0"/>
              <a:t>5) При нагревании кобальт реагирует с галогенами.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12 ОТВЕТ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об азоте как о химическом элементе.</a:t>
            </a:r>
          </a:p>
          <a:p>
            <a:r>
              <a:rPr lang="ru-RU" dirty="0"/>
              <a:t>1) Растениям необходим азот для роста зелёной массы.</a:t>
            </a:r>
          </a:p>
          <a:p>
            <a:r>
              <a:rPr lang="ru-RU" dirty="0"/>
              <a:t>2) Взрывчатые вещества содержат азот.</a:t>
            </a:r>
          </a:p>
          <a:p>
            <a:r>
              <a:rPr lang="ru-RU" dirty="0"/>
              <a:t>3) Шарики для настольного тенниса заполняют азотом.</a:t>
            </a:r>
          </a:p>
          <a:p>
            <a:r>
              <a:rPr lang="ru-RU" dirty="0"/>
              <a:t>4) Азот получают фракционной перегонкой жидкого воздуха.</a:t>
            </a:r>
          </a:p>
          <a:p>
            <a:r>
              <a:rPr lang="ru-RU" dirty="0"/>
              <a:t>5) Азот используют как инертную среду для технологических процессов.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13 ОТВЕТ 24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об алюминии как о простом веществе.</a:t>
            </a:r>
          </a:p>
          <a:p>
            <a:r>
              <a:rPr lang="ru-RU" dirty="0"/>
              <a:t>1) Сульфид алюминия используется для производства сероводорода.</a:t>
            </a:r>
          </a:p>
          <a:p>
            <a:r>
              <a:rPr lang="ru-RU" dirty="0"/>
              <a:t>2) Основной недостаток алюминия как конструкционного материала – малая прочность.</a:t>
            </a:r>
          </a:p>
          <a:p>
            <a:r>
              <a:rPr lang="ru-RU" dirty="0"/>
              <a:t>3) В природе алюминий встречается почти исключительно в виде соединений.</a:t>
            </a:r>
          </a:p>
          <a:p>
            <a:r>
              <a:rPr lang="ru-RU" dirty="0"/>
              <a:t>4) Алюминий применяют для восстановления редких металлов из их оксидов или галогенидов.</a:t>
            </a:r>
          </a:p>
          <a:p>
            <a:r>
              <a:rPr lang="ru-RU" dirty="0"/>
              <a:t>5) Концентрация алюминия в морской воде крайне незначительна.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14 ОТВЕТ 24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об азоте как о химическом элементе.</a:t>
            </a:r>
          </a:p>
          <a:p>
            <a:r>
              <a:rPr lang="ru-RU" dirty="0"/>
              <a:t>1) Азот химически весьма инертен.</a:t>
            </a:r>
          </a:p>
          <a:p>
            <a:r>
              <a:rPr lang="ru-RU" dirty="0"/>
              <a:t>2) Азот входит в состав белков и нуклеиновых кислот.</a:t>
            </a:r>
          </a:p>
          <a:p>
            <a:r>
              <a:rPr lang="ru-RU" dirty="0"/>
              <a:t>3) В лабораториях азот получают реакцией разложения нитрита аммония.</a:t>
            </a:r>
          </a:p>
          <a:p>
            <a:r>
              <a:rPr lang="ru-RU" dirty="0"/>
              <a:t>4) Соединения азота в степени окисления −3 представлены нитридами, из которых практически наиболее важен аммиак.</a:t>
            </a:r>
          </a:p>
          <a:p>
            <a:r>
              <a:rPr lang="ru-RU" dirty="0"/>
              <a:t>5) Азот является основным компонентом воздуха.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15 ОТВЕТ 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Выберите два утверждения, в которых говорится о магнии как о простом веществе.</a:t>
            </a:r>
          </a:p>
          <a:p>
            <a:r>
              <a:rPr lang="ru-RU" dirty="0"/>
              <a:t>1) В состав доломита входит магний.</a:t>
            </a:r>
          </a:p>
          <a:p>
            <a:r>
              <a:rPr lang="ru-RU" dirty="0"/>
              <a:t>2) Магний нельзя получить электролизом водного раствора его солей.</a:t>
            </a:r>
          </a:p>
          <a:p>
            <a:r>
              <a:rPr lang="ru-RU" dirty="0"/>
              <a:t>3) Бромид магния хорошо растворяется в воде.</a:t>
            </a:r>
          </a:p>
          <a:p>
            <a:r>
              <a:rPr lang="ru-RU" dirty="0"/>
              <a:t>4) Электроотрицательность магния мала.</a:t>
            </a:r>
          </a:p>
          <a:p>
            <a:r>
              <a:rPr lang="ru-RU" dirty="0"/>
              <a:t>5) Магний – сильный восстановитель.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16 ОТВЕТ 24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утверждения, в которых говорится о фосфоре как о простом веществе.</a:t>
            </a:r>
          </a:p>
          <a:p>
            <a:r>
              <a:rPr lang="ru-RU" dirty="0"/>
              <a:t>1) Фосфор образует около 190 минералов, важнейшим из которых является апатит.</a:t>
            </a:r>
          </a:p>
          <a:p>
            <a:r>
              <a:rPr lang="ru-RU" dirty="0"/>
              <a:t>2) Белый фосфор ядовит.</a:t>
            </a:r>
          </a:p>
          <a:p>
            <a:r>
              <a:rPr lang="ru-RU" dirty="0"/>
              <a:t>3) Семена тыквы и подсолнечника отличаются высоким содержанием фосфора.</a:t>
            </a:r>
          </a:p>
          <a:p>
            <a:r>
              <a:rPr lang="ru-RU" dirty="0"/>
              <a:t>4) Чёрный фосфор проводит электрический ток.</a:t>
            </a:r>
          </a:p>
          <a:p>
            <a:r>
              <a:rPr lang="ru-RU" dirty="0"/>
              <a:t>5) В составе костей скелета человека содержится примерно 85% находящегося в организме фосфора.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17 ОТВЕТ 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кальции как о химическом элементе.</a:t>
            </a:r>
          </a:p>
          <a:p>
            <a:r>
              <a:rPr lang="ru-RU" dirty="0"/>
              <a:t>1) Кальций имеет небольшую плотность, и его можно резать ножом.</a:t>
            </a:r>
          </a:p>
          <a:p>
            <a:r>
              <a:rPr lang="ru-RU" dirty="0"/>
              <a:t>2) Кальций в природе встречается в виде шести изотопов.</a:t>
            </a:r>
          </a:p>
          <a:p>
            <a:r>
              <a:rPr lang="ru-RU" dirty="0"/>
              <a:t>3) Кальций способен вытеснять водород из воды.</a:t>
            </a:r>
          </a:p>
          <a:p>
            <a:r>
              <a:rPr lang="ru-RU" dirty="0"/>
              <a:t>4) Кальций получают электролизом расплавов солей.</a:t>
            </a:r>
          </a:p>
          <a:p>
            <a:r>
              <a:rPr lang="ru-RU" dirty="0"/>
              <a:t>5) Недостаток кальция в костях человека вызывает заболевания.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18 ОТВЕТ 13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Выберите два утверждения, в которых говорится о натрии как о простом веществе.</a:t>
            </a:r>
          </a:p>
          <a:p>
            <a:r>
              <a:rPr lang="ru-RU" dirty="0"/>
              <a:t>1) Как и все щелочные металлы, натрий является сильным восстановителем.</a:t>
            </a:r>
          </a:p>
          <a:p>
            <a:r>
              <a:rPr lang="ru-RU" dirty="0"/>
              <a:t>2) Натрий входит в состав поваренной соли.</a:t>
            </a:r>
          </a:p>
          <a:p>
            <a:r>
              <a:rPr lang="ru-RU" dirty="0"/>
              <a:t>3) Плотность натрия примерно равна плотности воды.</a:t>
            </a:r>
          </a:p>
          <a:p>
            <a:r>
              <a:rPr lang="ru-RU" dirty="0"/>
              <a:t>4) Натрий – важный компонент питания растений.</a:t>
            </a:r>
          </a:p>
          <a:p>
            <a:r>
              <a:rPr lang="ru-RU" dirty="0"/>
              <a:t>5) В морской воде много натрия.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 Ответ 24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Выберите два утверждения, в которых говорится о фосфоре как о простом веществе.</a:t>
            </a:r>
          </a:p>
          <a:p>
            <a:r>
              <a:rPr lang="ru-RU" dirty="0"/>
              <a:t>1) В организме человека фосфор лучше усваивается вместе с кальцием.</a:t>
            </a:r>
          </a:p>
          <a:p>
            <a:r>
              <a:rPr lang="ru-RU" dirty="0"/>
              <a:t>2) Фосфор умели получать ещё арабские алхимики.</a:t>
            </a:r>
          </a:p>
          <a:p>
            <a:r>
              <a:rPr lang="ru-RU" dirty="0"/>
              <a:t>3) Фосфор содержится в тканях живых организмов.</a:t>
            </a:r>
          </a:p>
          <a:p>
            <a:r>
              <a:rPr lang="ru-RU" dirty="0"/>
              <a:t>4) В природе в свободном состоянии фосфор не встречается из-за высокой химической активности.</a:t>
            </a:r>
          </a:p>
          <a:p>
            <a:r>
              <a:rPr lang="ru-RU" dirty="0"/>
              <a:t>5) Фосфор содержится в нуклеиновых кислотах.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19 ОТВЕТ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Выберите два высказывания, в которых говорится об алюминии как о простом веществе.</a:t>
            </a:r>
          </a:p>
          <a:p>
            <a:r>
              <a:rPr lang="ru-RU" dirty="0"/>
              <a:t>1) В качестве конструкционного материала обычно используют не чистый алюминий, а разные сплавы на его основе.</a:t>
            </a:r>
          </a:p>
          <a:p>
            <a:r>
              <a:rPr lang="ru-RU" dirty="0"/>
              <a:t>2) Соли, в которых алюминий входит в состав кислотного остатка, называются алюминаты.</a:t>
            </a:r>
          </a:p>
          <a:p>
            <a:r>
              <a:rPr lang="ru-RU" dirty="0"/>
              <a:t>3) Предельно допустимая концентрация алюминия в воде хозяйственно-питьевого использования составляет 0,2 мг/л.</a:t>
            </a:r>
          </a:p>
          <a:p>
            <a:r>
              <a:rPr lang="ru-RU" dirty="0"/>
              <a:t>4) Алюминий способен накапливаться в тканях костей, мозга и печени.</a:t>
            </a:r>
          </a:p>
          <a:p>
            <a:r>
              <a:rPr lang="ru-RU" dirty="0"/>
              <a:t>5) Лидерами по производству алюминия являются Китай и Россия.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20 ОТВЕТ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кислороде как простом веществе.</a:t>
            </a:r>
          </a:p>
          <a:p>
            <a:r>
              <a:rPr lang="ru-RU" dirty="0"/>
              <a:t>1) Воздух состоит главным образом из азота и кислорода.</a:t>
            </a:r>
          </a:p>
          <a:p>
            <a:r>
              <a:rPr lang="ru-RU" dirty="0"/>
              <a:t>2) Железная окалина состоит из железа и кислорода.</a:t>
            </a:r>
          </a:p>
          <a:p>
            <a:r>
              <a:rPr lang="ru-RU" dirty="0"/>
              <a:t>3) Кислород входит в состав всех оксидов.</a:t>
            </a:r>
          </a:p>
          <a:p>
            <a:r>
              <a:rPr lang="ru-RU" dirty="0"/>
              <a:t>4) Температура кипения кислорода составляет – 183 </a:t>
            </a:r>
            <a:r>
              <a:rPr lang="ru-RU" baseline="30000" dirty="0" err="1"/>
              <a:t>о</a:t>
            </a:r>
            <a:r>
              <a:rPr lang="ru-RU" dirty="0" err="1"/>
              <a:t>С</a:t>
            </a:r>
            <a:r>
              <a:rPr lang="ru-RU" dirty="0"/>
              <a:t>.</a:t>
            </a:r>
          </a:p>
          <a:p>
            <a:r>
              <a:rPr lang="ru-RU" dirty="0"/>
              <a:t>5) </a:t>
            </a:r>
            <a:r>
              <a:rPr lang="ru-RU" dirty="0" err="1"/>
              <a:t>Пероксид</a:t>
            </a:r>
            <a:r>
              <a:rPr lang="ru-RU" dirty="0"/>
              <a:t> водорода содержит больше кислорода, чем вода.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21 ОТВЕТ 14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об азоте как о простом веществе.</a:t>
            </a:r>
          </a:p>
          <a:p>
            <a:r>
              <a:rPr lang="ru-RU" dirty="0"/>
              <a:t>1) Азот используют как инертную среду для технологических процессов.</a:t>
            </a:r>
          </a:p>
          <a:p>
            <a:r>
              <a:rPr lang="ru-RU" dirty="0"/>
              <a:t>2) Азот входит в состав белков и нуклеиновых кислот.</a:t>
            </a:r>
          </a:p>
          <a:p>
            <a:r>
              <a:rPr lang="ru-RU" dirty="0"/>
              <a:t>3) В живых клетках азоту принадлежит 2,5% по массе.</a:t>
            </a:r>
          </a:p>
          <a:p>
            <a:r>
              <a:rPr lang="ru-RU" dirty="0"/>
              <a:t>4) Азот получают фракционной перегонкой жидкого воздуха.</a:t>
            </a:r>
          </a:p>
          <a:p>
            <a:r>
              <a:rPr lang="ru-RU" dirty="0"/>
              <a:t>5) Многие красители содержат азот.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22 ОТВЕТ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кальции как о простом веществе.</a:t>
            </a:r>
          </a:p>
          <a:p>
            <a:r>
              <a:rPr lang="ru-RU" dirty="0"/>
              <a:t>1) Кальций получают электролизом расплавов солей.</a:t>
            </a:r>
          </a:p>
          <a:p>
            <a:r>
              <a:rPr lang="ru-RU" dirty="0"/>
              <a:t>2) В природе кальций встречается в виде шести изотопов.</a:t>
            </a:r>
          </a:p>
          <a:p>
            <a:r>
              <a:rPr lang="ru-RU" dirty="0"/>
              <a:t>3) В состав зубной пасты входит кальций.</a:t>
            </a:r>
          </a:p>
          <a:p>
            <a:r>
              <a:rPr lang="ru-RU" dirty="0"/>
              <a:t>4) Кальций – серебристо-серый металл, но на воздухе он быстро темнеет.</a:t>
            </a:r>
          </a:p>
          <a:p>
            <a:r>
              <a:rPr lang="ru-RU" dirty="0"/>
              <a:t>5) Кальций входит в состав таких минералов, как гипс, алебастр, известняк.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23 ОТВЕТ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высказывания, в которых говорится о кальции как о химическом элементе.</a:t>
            </a:r>
          </a:p>
          <a:p>
            <a:r>
              <a:rPr lang="ru-RU" dirty="0"/>
              <a:t>1) Молочные продукты являются богатым источником кальция для организма человека.</a:t>
            </a:r>
          </a:p>
          <a:p>
            <a:r>
              <a:rPr lang="ru-RU" dirty="0"/>
              <a:t>2) Ядро атома кальция содержит 20 протонов.</a:t>
            </a:r>
          </a:p>
          <a:p>
            <a:r>
              <a:rPr lang="ru-RU" dirty="0"/>
              <a:t>3) При нагревании на воздухе кальций воспламеняется и горит красным пламенем с оранжевым оттенком («кирпично-красным»).</a:t>
            </a:r>
          </a:p>
          <a:p>
            <a:r>
              <a:rPr lang="ru-RU" dirty="0"/>
              <a:t>4) Химическая активность кальция ниже, чем бария.</a:t>
            </a:r>
          </a:p>
          <a:p>
            <a:r>
              <a:rPr lang="ru-RU" dirty="0"/>
              <a:t>5) Кальций получают электролизом расплавов его солей.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24 ОТВЕТ 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</a:t>
            </a:r>
            <a:r>
              <a:rPr lang="ru-RU" dirty="0" err="1"/>
              <a:t>иоде</a:t>
            </a:r>
            <a:r>
              <a:rPr lang="ru-RU" dirty="0"/>
              <a:t> как о химическом элементе.</a:t>
            </a:r>
          </a:p>
          <a:p>
            <a:r>
              <a:rPr lang="ru-RU" dirty="0"/>
              <a:t>1) </a:t>
            </a:r>
            <a:r>
              <a:rPr lang="ru-RU" dirty="0" err="1"/>
              <a:t>Иод</a:t>
            </a:r>
            <a:r>
              <a:rPr lang="ru-RU" dirty="0"/>
              <a:t> при нормальных условиях – кристаллы чёрно-серого цвета с металлическим блеском.</a:t>
            </a:r>
          </a:p>
          <a:p>
            <a:r>
              <a:rPr lang="ru-RU" dirty="0"/>
              <a:t>2) У животных и человека </a:t>
            </a:r>
            <a:r>
              <a:rPr lang="ru-RU" dirty="0" err="1"/>
              <a:t>иод</a:t>
            </a:r>
            <a:r>
              <a:rPr lang="ru-RU" dirty="0"/>
              <a:t> входит в состав гормонов, вырабатываемых щитовидной железой.</a:t>
            </a:r>
          </a:p>
          <a:p>
            <a:r>
              <a:rPr lang="ru-RU" dirty="0"/>
              <a:t>3) </a:t>
            </a:r>
            <a:r>
              <a:rPr lang="ru-RU" dirty="0" err="1"/>
              <a:t>Иод</a:t>
            </a:r>
            <a:r>
              <a:rPr lang="ru-RU" dirty="0"/>
              <a:t> слабо растворяется в воде.</a:t>
            </a:r>
          </a:p>
          <a:p>
            <a:r>
              <a:rPr lang="ru-RU" dirty="0"/>
              <a:t>4) В криминалистике пары </a:t>
            </a:r>
            <a:r>
              <a:rPr lang="ru-RU" dirty="0" err="1"/>
              <a:t>иода</a:t>
            </a:r>
            <a:r>
              <a:rPr lang="ru-RU" dirty="0"/>
              <a:t> применяются для обнаружения отпечатков пальцев на бумажных поверхностях.</a:t>
            </a:r>
          </a:p>
          <a:p>
            <a:r>
              <a:rPr lang="ru-RU" dirty="0"/>
              <a:t>5) </a:t>
            </a:r>
            <a:r>
              <a:rPr lang="ru-RU" dirty="0" err="1"/>
              <a:t>Иод</a:t>
            </a:r>
            <a:r>
              <a:rPr lang="ru-RU" dirty="0"/>
              <a:t> входит в состав некоторых кислородсодержащих кислот.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25 ОТВЕТ 35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Выберите два утверждения, в которых говорится о фторе как о химическом элементе.</a:t>
            </a:r>
          </a:p>
          <a:p>
            <a:r>
              <a:rPr lang="ru-RU" dirty="0"/>
              <a:t>1) Впервые фтор был получен А. </a:t>
            </a:r>
            <a:r>
              <a:rPr lang="ru-RU" dirty="0" err="1"/>
              <a:t>Муассаном</a:t>
            </a:r>
            <a:r>
              <a:rPr lang="ru-RU" dirty="0"/>
              <a:t> в 1886 г.</a:t>
            </a:r>
          </a:p>
          <a:p>
            <a:r>
              <a:rPr lang="ru-RU" dirty="0"/>
              <a:t>2) Фтор – сильнейший окислитель.</a:t>
            </a:r>
          </a:p>
          <a:p>
            <a:r>
              <a:rPr lang="ru-RU" dirty="0"/>
              <a:t>3) Плавиковая кислота содержит фтор и водород.</a:t>
            </a:r>
          </a:p>
          <a:p>
            <a:r>
              <a:rPr lang="ru-RU" dirty="0"/>
              <a:t>4) Фтор реагирует с металлами и неметаллами.</a:t>
            </a:r>
          </a:p>
          <a:p>
            <a:r>
              <a:rPr lang="ru-RU" dirty="0"/>
              <a:t>5) Зубная паста содержит фтор.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26 ОТВЕТ 45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выделенное жирным шрифтом слово обозначает простое вещество.</a:t>
            </a:r>
          </a:p>
          <a:p>
            <a:r>
              <a:rPr lang="ru-RU" dirty="0"/>
              <a:t>1) Для производства некоторых удобрений используют аммиак.</a:t>
            </a:r>
          </a:p>
          <a:p>
            <a:r>
              <a:rPr lang="ru-RU" dirty="0"/>
              <a:t>2) Метан образует взрывоопасную смесь с воздухом.</a:t>
            </a:r>
          </a:p>
          <a:p>
            <a:r>
              <a:rPr lang="ru-RU" dirty="0"/>
              <a:t>3) В состав многих парфюмерных изделий входит глицерин</a:t>
            </a:r>
          </a:p>
          <a:p>
            <a:r>
              <a:rPr lang="ru-RU" dirty="0"/>
              <a:t>4) В сельском хозяйстве серу применяют в качестве фунгицида.</a:t>
            </a:r>
          </a:p>
          <a:p>
            <a:r>
              <a:rPr lang="ru-RU" dirty="0"/>
              <a:t>5) Азот получают фракционной перегонкой воздуха.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27 ОТВЕТ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Выберите два утверждения, в которых говорится о железе как о химическом элементе.</a:t>
            </a:r>
          </a:p>
          <a:p>
            <a:r>
              <a:rPr lang="ru-RU" dirty="0"/>
              <a:t>1) Железная окалина состоит из железа и кислорода.</a:t>
            </a:r>
          </a:p>
          <a:p>
            <a:r>
              <a:rPr lang="ru-RU" dirty="0"/>
              <a:t>2) Оцинкованное железо устойчиво к атмосферным осадкам.</a:t>
            </a:r>
          </a:p>
          <a:p>
            <a:r>
              <a:rPr lang="ru-RU" dirty="0"/>
              <a:t>3) Железо выплавляют из природных руд.</a:t>
            </a:r>
          </a:p>
          <a:p>
            <a:r>
              <a:rPr lang="ru-RU" dirty="0"/>
              <a:t>4) Железо реагирует с кислородом.</a:t>
            </a:r>
          </a:p>
          <a:p>
            <a:r>
              <a:rPr lang="ru-RU" dirty="0"/>
              <a:t>5) В состав пирита входит железо.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28 ОТВЕТ 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утверждения, в которых выделенное жирным шрифтом слово обозначает сложное вещество.</a:t>
            </a:r>
          </a:p>
          <a:p>
            <a:r>
              <a:rPr lang="ru-RU" dirty="0"/>
              <a:t>1) В природном газе </a:t>
            </a:r>
            <a:r>
              <a:rPr lang="ru-RU" b="1" dirty="0"/>
              <a:t>метан</a:t>
            </a:r>
            <a:r>
              <a:rPr lang="ru-RU" dirty="0"/>
              <a:t> составляет 94% по объёму.</a:t>
            </a:r>
          </a:p>
          <a:p>
            <a:r>
              <a:rPr lang="ru-RU" dirty="0"/>
              <a:t>2) </a:t>
            </a:r>
            <a:r>
              <a:rPr lang="ru-RU" b="1" dirty="0"/>
              <a:t>Медь</a:t>
            </a:r>
            <a:r>
              <a:rPr lang="ru-RU" dirty="0"/>
              <a:t> не взаимодействует с водой.</a:t>
            </a:r>
          </a:p>
          <a:p>
            <a:r>
              <a:rPr lang="ru-RU" dirty="0"/>
              <a:t>3) </a:t>
            </a:r>
            <a:r>
              <a:rPr lang="ru-RU" b="1" dirty="0"/>
              <a:t>Глицерин</a:t>
            </a:r>
            <a:r>
              <a:rPr lang="ru-RU" dirty="0"/>
              <a:t> хорошо растворяется в воде.</a:t>
            </a:r>
          </a:p>
          <a:p>
            <a:r>
              <a:rPr lang="ru-RU" dirty="0"/>
              <a:t>4) В верхних слоях атмосферы содержится </a:t>
            </a:r>
            <a:r>
              <a:rPr lang="ru-RU" b="1" dirty="0"/>
              <a:t>озон</a:t>
            </a:r>
            <a:r>
              <a:rPr lang="ru-RU" dirty="0"/>
              <a:t>.</a:t>
            </a:r>
          </a:p>
          <a:p>
            <a:r>
              <a:rPr lang="ru-RU" dirty="0"/>
              <a:t>5) При взаимодействии </a:t>
            </a:r>
            <a:r>
              <a:rPr lang="ru-RU" b="1" dirty="0"/>
              <a:t>кальция</a:t>
            </a:r>
            <a:r>
              <a:rPr lang="ru-RU" dirty="0"/>
              <a:t> с водой образуется щёлочь.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 Ответ 23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Выберите два утверждения, в которых говорится об азоте как о простом веществе.</a:t>
            </a:r>
          </a:p>
          <a:p>
            <a:r>
              <a:rPr lang="ru-RU" dirty="0"/>
              <a:t>1) Взрывчатые вещества содержат азот.</a:t>
            </a:r>
          </a:p>
          <a:p>
            <a:r>
              <a:rPr lang="ru-RU" dirty="0"/>
              <a:t>2) Воздух содержит 78% азота по объёму.</a:t>
            </a:r>
            <a:br>
              <a:rPr lang="ru-RU" dirty="0"/>
            </a:br>
            <a:r>
              <a:rPr lang="ru-RU" dirty="0"/>
              <a:t>3) Азот получают фракционной перегонкой жидкого воздуха.</a:t>
            </a:r>
            <a:br>
              <a:rPr lang="ru-RU" dirty="0"/>
            </a:br>
            <a:r>
              <a:rPr lang="ru-RU" dirty="0"/>
              <a:t>4) Азот входит в состав белков.</a:t>
            </a:r>
            <a:br>
              <a:rPr lang="ru-RU" dirty="0"/>
            </a:br>
            <a:r>
              <a:rPr lang="ru-RU" dirty="0"/>
              <a:t>5) Многие красители содержат азот.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29 ОТВЕТ 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выделенное жирным шрифтом слово обозначает сложное вещество.</a:t>
            </a:r>
          </a:p>
          <a:p>
            <a:r>
              <a:rPr lang="ru-RU" dirty="0"/>
              <a:t>1) Многие металлы вытесняют </a:t>
            </a:r>
            <a:r>
              <a:rPr lang="ru-RU" b="1" dirty="0"/>
              <a:t>водород</a:t>
            </a:r>
            <a:r>
              <a:rPr lang="ru-RU" dirty="0"/>
              <a:t> из кислот.</a:t>
            </a:r>
          </a:p>
          <a:p>
            <a:r>
              <a:rPr lang="ru-RU" dirty="0"/>
              <a:t>2) </a:t>
            </a:r>
            <a:r>
              <a:rPr lang="ru-RU" b="1" dirty="0"/>
              <a:t>Метан</a:t>
            </a:r>
            <a:r>
              <a:rPr lang="ru-RU" dirty="0"/>
              <a:t> образует взрывоопасную смесь с воздухом.</a:t>
            </a:r>
          </a:p>
          <a:p>
            <a:r>
              <a:rPr lang="ru-RU" dirty="0"/>
              <a:t>3) </a:t>
            </a:r>
            <a:r>
              <a:rPr lang="ru-RU" b="1" dirty="0"/>
              <a:t>Азот</a:t>
            </a:r>
            <a:r>
              <a:rPr lang="ru-RU" dirty="0"/>
              <a:t> используют для создания инертной среды в технологических процессах.</a:t>
            </a:r>
          </a:p>
          <a:p>
            <a:r>
              <a:rPr lang="ru-RU" dirty="0"/>
              <a:t>4) В сельском хозяйстве </a:t>
            </a:r>
            <a:r>
              <a:rPr lang="ru-RU" b="1" dirty="0"/>
              <a:t>серу</a:t>
            </a:r>
            <a:r>
              <a:rPr lang="ru-RU" dirty="0"/>
              <a:t> применяют в качестве фунгицида.</a:t>
            </a:r>
          </a:p>
          <a:p>
            <a:r>
              <a:rPr lang="ru-RU" dirty="0"/>
              <a:t>5) Для производства удобрений используют </a:t>
            </a:r>
            <a:r>
              <a:rPr lang="ru-RU" b="1" dirty="0"/>
              <a:t>аммиак</a:t>
            </a:r>
            <a:r>
              <a:rPr lang="ru-RU" dirty="0"/>
              <a:t>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30 ОТВЕТ 24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Выберите два утверждения, в которых говорится о меди как о простом веществе.</a:t>
            </a:r>
          </a:p>
          <a:p>
            <a:r>
              <a:rPr lang="ru-RU" dirty="0"/>
              <a:t>1) Соединения меди(I) – хорошие восстановители.</a:t>
            </a:r>
          </a:p>
          <a:p>
            <a:r>
              <a:rPr lang="ru-RU" dirty="0"/>
              <a:t>2) Важное свойство меди – её высокая электропроводность.</a:t>
            </a:r>
          </a:p>
          <a:p>
            <a:r>
              <a:rPr lang="ru-RU" dirty="0"/>
              <a:t>3) Медь обусловливает </a:t>
            </a:r>
            <a:r>
              <a:rPr lang="ru-RU" dirty="0" err="1"/>
              <a:t>голубой</a:t>
            </a:r>
            <a:r>
              <a:rPr lang="ru-RU" dirty="0"/>
              <a:t> цвет крови некоторых моллюсков.</a:t>
            </a:r>
          </a:p>
          <a:p>
            <a:r>
              <a:rPr lang="ru-RU" dirty="0"/>
              <a:t>4) Медь используют для получения бронзы.</a:t>
            </a:r>
          </a:p>
          <a:p>
            <a:r>
              <a:rPr lang="ru-RU" dirty="0"/>
              <a:t>5) Малахит содержит медь.</a:t>
            </a:r>
          </a:p>
          <a:p>
            <a:r>
              <a:rPr lang="ru-RU" dirty="0"/>
              <a:t>Запишите номера выбранных ответов..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31 ОТВЕТ 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выделенное жирным шрифтом слово обозначает сложное вещество.</a:t>
            </a:r>
          </a:p>
          <a:p>
            <a:r>
              <a:rPr lang="ru-RU" dirty="0"/>
              <a:t>1) В попутном нефтяном газе содержится </a:t>
            </a:r>
            <a:r>
              <a:rPr lang="ru-RU" b="1" dirty="0"/>
              <a:t>этан</a:t>
            </a:r>
            <a:r>
              <a:rPr lang="ru-RU" dirty="0"/>
              <a:t>.</a:t>
            </a:r>
          </a:p>
          <a:p>
            <a:r>
              <a:rPr lang="ru-RU" dirty="0"/>
              <a:t>2) В медицине применяют спиртовой раствор </a:t>
            </a:r>
            <a:r>
              <a:rPr lang="ru-RU" b="1" dirty="0" err="1"/>
              <a:t>иода</a:t>
            </a:r>
            <a:r>
              <a:rPr lang="ru-RU" dirty="0"/>
              <a:t>.</a:t>
            </a:r>
          </a:p>
          <a:p>
            <a:r>
              <a:rPr lang="ru-RU" dirty="0"/>
              <a:t>3) В состав многих парфюмерных изделий входит </a:t>
            </a:r>
            <a:r>
              <a:rPr lang="ru-RU" b="1" dirty="0"/>
              <a:t>глицерин</a:t>
            </a:r>
            <a:r>
              <a:rPr lang="ru-RU" dirty="0"/>
              <a:t>.</a:t>
            </a:r>
          </a:p>
          <a:p>
            <a:r>
              <a:rPr lang="ru-RU" dirty="0"/>
              <a:t>4) В сельском хозяйстве </a:t>
            </a:r>
            <a:r>
              <a:rPr lang="ru-RU" b="1" dirty="0"/>
              <a:t>серу</a:t>
            </a:r>
            <a:r>
              <a:rPr lang="ru-RU" dirty="0"/>
              <a:t> применяют в качестве фунгицида.</a:t>
            </a:r>
          </a:p>
          <a:p>
            <a:r>
              <a:rPr lang="ru-RU" dirty="0"/>
              <a:t>5) </a:t>
            </a:r>
            <a:r>
              <a:rPr lang="ru-RU" b="1" dirty="0"/>
              <a:t>Озон</a:t>
            </a:r>
            <a:r>
              <a:rPr lang="ru-RU" dirty="0"/>
              <a:t> образуется при пропускании электрического разряда через воздух.</a:t>
            </a:r>
          </a:p>
          <a:p>
            <a:r>
              <a:rPr lang="ru-RU" dirty="0"/>
              <a:t>Запишите номера выбранных ответов..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32 ОТВЕТ 45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кальции как о простом веществе.</a:t>
            </a:r>
          </a:p>
          <a:p>
            <a:r>
              <a:rPr lang="ru-RU" dirty="0"/>
              <a:t>1) На долю кальция приходится 3,38% массы земной коры.</a:t>
            </a:r>
          </a:p>
          <a:p>
            <a:r>
              <a:rPr lang="ru-RU" dirty="0"/>
              <a:t>2) Кальций занимает пятое место по распространённости в природе.</a:t>
            </a:r>
          </a:p>
          <a:p>
            <a:r>
              <a:rPr lang="ru-RU" dirty="0"/>
              <a:t>3) В состав зубной пасты входит кальций.</a:t>
            </a:r>
          </a:p>
          <a:p>
            <a:r>
              <a:rPr lang="ru-RU" dirty="0"/>
              <a:t>4) Кальций – серебристо-серый металл, но на воздухе он быстро темнеет.</a:t>
            </a:r>
          </a:p>
          <a:p>
            <a:r>
              <a:rPr lang="ru-RU" dirty="0"/>
              <a:t>5) Кальций активно взаимодействует с водой и кислотами.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33 ОТВЕТ 34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меди как о химическом элементе.</a:t>
            </a:r>
          </a:p>
          <a:p>
            <a:r>
              <a:rPr lang="ru-RU" dirty="0"/>
              <a:t>1) Медь обладает высокой тепло- и электропроводностью.</a:t>
            </a:r>
          </a:p>
          <a:p>
            <a:r>
              <a:rPr lang="ru-RU" dirty="0"/>
              <a:t>2) В древности медь применялась в виде сплава с оловом (бронзы).</a:t>
            </a:r>
          </a:p>
          <a:p>
            <a:r>
              <a:rPr lang="ru-RU" dirty="0"/>
              <a:t>3) В соединениях медь проявляет две степени окисления: +1 и +2.</a:t>
            </a:r>
          </a:p>
          <a:p>
            <a:r>
              <a:rPr lang="ru-RU" dirty="0"/>
              <a:t>4) При недостатке меди в организме снижается активность ферментных систем и замедляется белковый обмен.</a:t>
            </a:r>
          </a:p>
          <a:p>
            <a:r>
              <a:rPr lang="ru-RU" dirty="0"/>
              <a:t>5) Медь широко используется в электротехнике.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34 ОТВЕТ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фосфоре как о химическом элементе.</a:t>
            </a:r>
          </a:p>
          <a:p>
            <a:r>
              <a:rPr lang="ru-RU" dirty="0"/>
              <a:t>1) Фосфор входит в состав белков и других важнейших органических соединений.</a:t>
            </a:r>
          </a:p>
          <a:p>
            <a:r>
              <a:rPr lang="ru-RU" dirty="0"/>
              <a:t>2) Белый фосфор плохо растворяется в воде, но </a:t>
            </a:r>
            <a:r>
              <a:rPr lang="ru-RU" dirty="0" err="1"/>
              <a:t>легкорастворим</a:t>
            </a:r>
            <a:r>
              <a:rPr lang="ru-RU" dirty="0"/>
              <a:t> в органических растворителях.</a:t>
            </a:r>
          </a:p>
          <a:p>
            <a:r>
              <a:rPr lang="ru-RU" dirty="0"/>
              <a:t>3) При хранении на воздухе красный фосфор в присутствии влаги постепенно окисляется.</a:t>
            </a:r>
          </a:p>
          <a:p>
            <a:r>
              <a:rPr lang="ru-RU" dirty="0"/>
              <a:t>4) При недостатке фосфора в организме развиваются различные заболевания костей.</a:t>
            </a:r>
          </a:p>
          <a:p>
            <a:r>
              <a:rPr lang="ru-RU" dirty="0"/>
              <a:t>5) Красный фосфор применяют в производстве спичек.</a:t>
            </a:r>
          </a:p>
          <a:p>
            <a:r>
              <a:rPr lang="ru-RU" dirty="0"/>
              <a:t>Запишите номера выбранных ответов..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35 ОТВЕТ 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Выберите два утверждения, в которых говорится о натрии как о простом веществе.</a:t>
            </a:r>
          </a:p>
          <a:p>
            <a:r>
              <a:rPr lang="ru-RU" dirty="0"/>
              <a:t>1) В состав поваренной соли входит натрий.</a:t>
            </a:r>
          </a:p>
          <a:p>
            <a:r>
              <a:rPr lang="ru-RU" dirty="0"/>
              <a:t>2) Натрий – сильный восстановитель.</a:t>
            </a:r>
          </a:p>
          <a:p>
            <a:r>
              <a:rPr lang="ru-RU" dirty="0"/>
              <a:t>3) Фторид натрия содержит натрия больше, чем его бромид.</a:t>
            </a:r>
          </a:p>
          <a:p>
            <a:r>
              <a:rPr lang="ru-RU" dirty="0"/>
              <a:t>4) Электроотрицательность натрия мала.</a:t>
            </a:r>
          </a:p>
          <a:p>
            <a:r>
              <a:rPr lang="ru-RU" dirty="0"/>
              <a:t>5) Натрий получают электролизом расплавов солей.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36 ОТВЕТ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кремнии как о химическом элементе.</a:t>
            </a:r>
          </a:p>
          <a:p>
            <a:r>
              <a:rPr lang="ru-RU" dirty="0"/>
              <a:t>1) В соединениях кремний обычно проявляет степень окисления +4 или −4.</a:t>
            </a:r>
          </a:p>
          <a:p>
            <a:r>
              <a:rPr lang="ru-RU" dirty="0"/>
              <a:t>2) Рекордсменами по содержанию кремния являются древнейшие растения: хвощи, мхи, папоротники.</a:t>
            </a:r>
          </a:p>
          <a:p>
            <a:r>
              <a:rPr lang="ru-RU" dirty="0"/>
              <a:t>3) Свободный кремний получается при прокаливании мелкого белого песка с магнием.</a:t>
            </a:r>
          </a:p>
          <a:p>
            <a:r>
              <a:rPr lang="ru-RU" dirty="0"/>
              <a:t>4) При нормальных условиях кремний химически малоактивен.</a:t>
            </a:r>
          </a:p>
          <a:p>
            <a:r>
              <a:rPr lang="ru-RU" dirty="0"/>
              <a:t>5) Кремний применяется для производства солнечных батарей.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37 ОТВЕТ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об азоте как о простом веществе.</a:t>
            </a:r>
          </a:p>
          <a:p>
            <a:r>
              <a:rPr lang="ru-RU" dirty="0"/>
              <a:t>1) Азот в промышленности получают фракционной перегонкой жидкого воздуха.</a:t>
            </a:r>
          </a:p>
          <a:p>
            <a:r>
              <a:rPr lang="ru-RU" dirty="0"/>
              <a:t>2) В жидком состоянии азот бесцветен и подвижен, как вода.</a:t>
            </a:r>
          </a:p>
          <a:p>
            <a:r>
              <a:rPr lang="ru-RU" dirty="0"/>
              <a:t>3) Валентность азота в ионе аммония равна IV.</a:t>
            </a:r>
          </a:p>
          <a:p>
            <a:r>
              <a:rPr lang="ru-RU" dirty="0"/>
              <a:t>4) Азот необходим растениям для образования хлорофилла и других органических веществ.</a:t>
            </a:r>
          </a:p>
          <a:p>
            <a:r>
              <a:rPr lang="ru-RU" dirty="0"/>
              <a:t>5) Содержание азота в почвах колеблется от 0,07% до 0,5%.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38 ОТВЕТ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выделенное жирным шрифтом слово обозначает простое вещество.</a:t>
            </a:r>
          </a:p>
          <a:p>
            <a:r>
              <a:rPr lang="ru-RU" dirty="0"/>
              <a:t>1) Рыбы дышат </a:t>
            </a:r>
            <a:r>
              <a:rPr lang="ru-RU" b="1" dirty="0"/>
              <a:t>кислородом</a:t>
            </a:r>
            <a:r>
              <a:rPr lang="ru-RU" dirty="0"/>
              <a:t>, который растворён в воде.</a:t>
            </a:r>
          </a:p>
          <a:p>
            <a:r>
              <a:rPr lang="ru-RU" dirty="0"/>
              <a:t>2) В качестве растворителя </a:t>
            </a:r>
            <a:r>
              <a:rPr lang="ru-RU" b="1" dirty="0"/>
              <a:t>вода</a:t>
            </a:r>
            <a:r>
              <a:rPr lang="ru-RU" dirty="0"/>
              <a:t> используется как в быту, так и на производстве.</a:t>
            </a:r>
          </a:p>
          <a:p>
            <a:r>
              <a:rPr lang="ru-RU" dirty="0"/>
              <a:t>3) В состав многих парфюмерных изделий входит </a:t>
            </a:r>
            <a:r>
              <a:rPr lang="ru-RU" b="1" dirty="0"/>
              <a:t>глицерин</a:t>
            </a:r>
            <a:r>
              <a:rPr lang="ru-RU" dirty="0"/>
              <a:t>.</a:t>
            </a:r>
          </a:p>
          <a:p>
            <a:r>
              <a:rPr lang="ru-RU" dirty="0"/>
              <a:t>4) В сельском хозяйстве </a:t>
            </a:r>
            <a:r>
              <a:rPr lang="ru-RU" b="1" dirty="0"/>
              <a:t>серу</a:t>
            </a:r>
            <a:r>
              <a:rPr lang="ru-RU" dirty="0"/>
              <a:t> применяют в качестве фунгицида.</a:t>
            </a:r>
          </a:p>
          <a:p>
            <a:r>
              <a:rPr lang="ru-RU" dirty="0"/>
              <a:t>5) Для производства удобрений используют </a:t>
            </a:r>
            <a:r>
              <a:rPr lang="ru-RU" b="1" dirty="0"/>
              <a:t>аммиак</a:t>
            </a:r>
            <a:r>
              <a:rPr lang="ru-RU" dirty="0"/>
              <a:t>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 Ответ 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кальции как о простом веществе.</a:t>
            </a:r>
          </a:p>
          <a:p>
            <a:r>
              <a:rPr lang="ru-RU" dirty="0"/>
              <a:t>1) Кальций имеет небольшую плотность, и резать его можно ножом.</a:t>
            </a:r>
          </a:p>
          <a:p>
            <a:r>
              <a:rPr lang="ru-RU" dirty="0"/>
              <a:t>2) Кальций занимает пятое место по распространённости в природе.</a:t>
            </a:r>
          </a:p>
          <a:p>
            <a:r>
              <a:rPr lang="ru-RU" dirty="0"/>
              <a:t>3) Кальций способен вытеснять водород из воды.</a:t>
            </a:r>
          </a:p>
          <a:p>
            <a:r>
              <a:rPr lang="ru-RU" dirty="0"/>
              <a:t>4) Жёсткость воды обусловлена наличием в воде солей кальция.</a:t>
            </a:r>
          </a:p>
          <a:p>
            <a:r>
              <a:rPr lang="ru-RU" dirty="0"/>
              <a:t>5) Недостаток кальция в костях человека вызывает заболевания.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39 ОТВЕТ 45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утверждения, в которых говорится о фосфоре как о химическом элементе.</a:t>
            </a:r>
          </a:p>
          <a:p>
            <a:r>
              <a:rPr lang="ru-RU" dirty="0"/>
              <a:t>1) В природе в свободном состоянии фосфор не встречается из-за высокой химической активности.</a:t>
            </a:r>
          </a:p>
          <a:p>
            <a:r>
              <a:rPr lang="ru-RU" dirty="0"/>
              <a:t>2) Фосфор умели получать ещё арабские алхимики.</a:t>
            </a:r>
          </a:p>
          <a:p>
            <a:r>
              <a:rPr lang="ru-RU" dirty="0"/>
              <a:t>3) Белый фосфор имеет молекулярную кристаллическую решётку.</a:t>
            </a:r>
          </a:p>
          <a:p>
            <a:r>
              <a:rPr lang="ru-RU" dirty="0"/>
              <a:t>4) Фосфор содержится в тканях живых организмов.</a:t>
            </a:r>
          </a:p>
          <a:p>
            <a:r>
              <a:rPr lang="ru-RU" dirty="0"/>
              <a:t>5) При физических нагрузках возрастает потребность человека в фосфоре.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40 ОТВЕТ 23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об алюминии как о химическом элементе.</a:t>
            </a:r>
          </a:p>
          <a:p>
            <a:r>
              <a:rPr lang="ru-RU" dirty="0"/>
              <a:t>1) Алюминий относится к группе лёгких металлов.</a:t>
            </a:r>
          </a:p>
          <a:p>
            <a:r>
              <a:rPr lang="ru-RU" dirty="0"/>
              <a:t>2) Алюминий по распространённости в земной коре занимает третье место, уступая только кислороду и кремнию.</a:t>
            </a:r>
          </a:p>
          <a:p>
            <a:r>
              <a:rPr lang="ru-RU" dirty="0"/>
              <a:t>3) Алюминий образует прочную химическую связь с кислородом.</a:t>
            </a:r>
          </a:p>
          <a:p>
            <a:r>
              <a:rPr lang="ru-RU" dirty="0"/>
              <a:t>4) Алюминий практически не подвержен коррозии.</a:t>
            </a:r>
          </a:p>
          <a:p>
            <a:r>
              <a:rPr lang="ru-RU" dirty="0"/>
              <a:t>5) До конца XIX в. алюминий в промышленных масштабах не производился.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41 ОТВЕТ 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Выберите два высказывания, в которых говорится о железе как простом веществе.</a:t>
            </a:r>
          </a:p>
          <a:p>
            <a:r>
              <a:rPr lang="ru-RU" dirty="0"/>
              <a:t>1) Люди использовали метеоритное железо, прежде чем освоили искусство выплавки железа из руды.</a:t>
            </a:r>
          </a:p>
          <a:p>
            <a:r>
              <a:rPr lang="ru-RU" dirty="0"/>
              <a:t>2) В состав миоглобина – </a:t>
            </a:r>
            <a:r>
              <a:rPr lang="ru-RU" dirty="0" err="1"/>
              <a:t>кислородсвязывающего</a:t>
            </a:r>
            <a:r>
              <a:rPr lang="ru-RU" dirty="0"/>
              <a:t> белка скелетных мышц и мышцы сердца – входит двухвалентное железо.</a:t>
            </a:r>
          </a:p>
          <a:p>
            <a:r>
              <a:rPr lang="ru-RU" dirty="0"/>
              <a:t>3) В морской воде железо быстро подвергается коррозии.</a:t>
            </a:r>
          </a:p>
          <a:p>
            <a:r>
              <a:rPr lang="ru-RU" dirty="0"/>
              <a:t>4) Одна порция куриного мяса содержит 8% дневной нормы железа.</a:t>
            </a:r>
          </a:p>
          <a:p>
            <a:r>
              <a:rPr lang="ru-RU" dirty="0"/>
              <a:t>5) Шпинат – один из лучших растительных источников железа.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42 ОТВЕТ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утверждения, в которых говорится о сере как о простом веществе.</a:t>
            </a:r>
          </a:p>
          <a:p>
            <a:r>
              <a:rPr lang="ru-RU" dirty="0"/>
              <a:t>1) Большие скопления самородной серы встречаются в местах вулканической активности.</a:t>
            </a:r>
          </a:p>
          <a:p>
            <a:r>
              <a:rPr lang="ru-RU" dirty="0"/>
              <a:t>2) При нагревании сера реагирует с фосфором.</a:t>
            </a:r>
          </a:p>
          <a:p>
            <a:r>
              <a:rPr lang="ru-RU" dirty="0"/>
              <a:t>3) Сера участвует в образовании третичной структуры белка.</a:t>
            </a:r>
          </a:p>
          <a:p>
            <a:r>
              <a:rPr lang="ru-RU" dirty="0"/>
              <a:t>4) При недостатке серы в организме волосы становятся сухими, тусклыми и ломкими.</a:t>
            </a:r>
          </a:p>
          <a:p>
            <a:r>
              <a:rPr lang="ru-RU" dirty="0"/>
              <a:t>5) Сера входит в состав олеума.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43 ОТВЕТ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хлоре как о химическом элементе.</a:t>
            </a:r>
          </a:p>
          <a:p>
            <a:r>
              <a:rPr lang="ru-RU" dirty="0"/>
              <a:t>1) В организме человека и животных хлор содержится в основном в межклеточных жидкостях.</a:t>
            </a:r>
          </a:p>
          <a:p>
            <a:r>
              <a:rPr lang="ru-RU" dirty="0"/>
              <a:t>2) Температура кипения хлора составляет – 34 °C.</a:t>
            </a:r>
          </a:p>
          <a:p>
            <a:r>
              <a:rPr lang="ru-RU" dirty="0"/>
              <a:t>3) Хлор непосредственно реагирует почти со всеми металлами.</a:t>
            </a:r>
          </a:p>
          <a:p>
            <a:r>
              <a:rPr lang="ru-RU" dirty="0"/>
              <a:t>4) Хлор вытесняет бром и </a:t>
            </a:r>
            <a:r>
              <a:rPr lang="ru-RU" dirty="0" err="1"/>
              <a:t>иод</a:t>
            </a:r>
            <a:r>
              <a:rPr lang="ru-RU" dirty="0"/>
              <a:t> из их соединений с водородом и металлами.</a:t>
            </a:r>
          </a:p>
          <a:p>
            <a:r>
              <a:rPr lang="ru-RU" dirty="0"/>
              <a:t>5) Минимальная потребность человека в хлоре составляет около 800 мг в сутки.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44 ОТВЕТ 23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Выберите два утверждения, в которых говорится о натрии как о химическом элементе.</a:t>
            </a:r>
          </a:p>
          <a:p>
            <a:r>
              <a:rPr lang="ru-RU" dirty="0"/>
              <a:t>1) Натрий растворяется в жидком аммиаке.</a:t>
            </a:r>
          </a:p>
          <a:p>
            <a:r>
              <a:rPr lang="ru-RU" dirty="0"/>
              <a:t>2) Витамин D улучшает усвоение натрия.</a:t>
            </a:r>
          </a:p>
          <a:p>
            <a:r>
              <a:rPr lang="ru-RU" dirty="0"/>
              <a:t>3) В природе натрий находится только в виде солей.</a:t>
            </a:r>
          </a:p>
          <a:p>
            <a:r>
              <a:rPr lang="ru-RU" dirty="0"/>
              <a:t>4) В настоящее время электролиз – основной способ получения натрия.</a:t>
            </a:r>
          </a:p>
          <a:p>
            <a:r>
              <a:rPr lang="ru-RU" dirty="0"/>
              <a:t>5) Натрий реагирует с водой очень бурно.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45 ОТВЕТ 24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высказывания, в которых говорится об азоте как о простом веществе.</a:t>
            </a:r>
          </a:p>
          <a:p>
            <a:r>
              <a:rPr lang="ru-RU" dirty="0"/>
              <a:t>1) Азот входит в состав аминокислот.</a:t>
            </a:r>
          </a:p>
          <a:p>
            <a:r>
              <a:rPr lang="ru-RU" dirty="0"/>
              <a:t>2) В производстве электроники азот применяется для создания инертной атмосферы.</a:t>
            </a:r>
          </a:p>
          <a:p>
            <a:r>
              <a:rPr lang="ru-RU" dirty="0"/>
              <a:t>3) Степень окисления азота в нитридах равна –3.</a:t>
            </a:r>
          </a:p>
          <a:p>
            <a:r>
              <a:rPr lang="ru-RU" dirty="0"/>
              <a:t>4) Азот в электрическом разряде реагирует с кислородом, образуя оксид азота(II).</a:t>
            </a:r>
          </a:p>
          <a:p>
            <a:r>
              <a:rPr lang="ru-RU" dirty="0"/>
              <a:t>5) Массовая доля азота в аминокислоте глицин составляет 18,7%.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46 ОТВЕТ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кальции как о химическом элементе.</a:t>
            </a:r>
          </a:p>
          <a:p>
            <a:r>
              <a:rPr lang="ru-RU" dirty="0"/>
              <a:t>1) Практически все природные воды содержат кальций.</a:t>
            </a:r>
          </a:p>
          <a:p>
            <a:r>
              <a:rPr lang="ru-RU" dirty="0"/>
              <a:t>2) Кальций впервые получен в чистом виде Г. Дэви в 1808 г.</a:t>
            </a:r>
          </a:p>
          <a:p>
            <a:r>
              <a:rPr lang="ru-RU" dirty="0"/>
              <a:t>3) Кальций – типичный щёлочноземельный металл.</a:t>
            </a:r>
          </a:p>
          <a:p>
            <a:r>
              <a:rPr lang="ru-RU" dirty="0"/>
              <a:t>4) Потребность человека в кальции зависит от возраста.</a:t>
            </a:r>
          </a:p>
          <a:p>
            <a:r>
              <a:rPr lang="ru-RU" dirty="0"/>
              <a:t>5) В лаборатории кальций обычно хранят в плотно закрытой банке под слоем керосина.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47 ОТВЕТ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утверждения, в которых говорится о </a:t>
            </a:r>
            <a:r>
              <a:rPr lang="ru-RU" dirty="0" err="1"/>
              <a:t>иоде</a:t>
            </a:r>
            <a:r>
              <a:rPr lang="ru-RU" dirty="0"/>
              <a:t> как о простом веществе.</a:t>
            </a:r>
          </a:p>
          <a:p>
            <a:r>
              <a:rPr lang="ru-RU" dirty="0"/>
              <a:t>1) Молекулы </a:t>
            </a:r>
            <a:r>
              <a:rPr lang="ru-RU" dirty="0" err="1"/>
              <a:t>иода</a:t>
            </a:r>
            <a:r>
              <a:rPr lang="ru-RU" dirty="0"/>
              <a:t> двухатомны.</a:t>
            </a:r>
          </a:p>
          <a:p>
            <a:r>
              <a:rPr lang="ru-RU" dirty="0"/>
              <a:t>2) При нагревании </a:t>
            </a:r>
            <a:r>
              <a:rPr lang="ru-RU" dirty="0" err="1"/>
              <a:t>иод</a:t>
            </a:r>
            <a:r>
              <a:rPr lang="ru-RU" dirty="0"/>
              <a:t> возгоняется, превращаясь в пары фиолетового цвета.</a:t>
            </a:r>
          </a:p>
          <a:p>
            <a:r>
              <a:rPr lang="ru-RU" dirty="0"/>
              <a:t>3) Некоторые морские водоросли накапливают до 1% </a:t>
            </a:r>
            <a:r>
              <a:rPr lang="ru-RU" dirty="0" err="1"/>
              <a:t>иода</a:t>
            </a:r>
            <a:r>
              <a:rPr lang="ru-RU" dirty="0"/>
              <a:t>.</a:t>
            </a:r>
          </a:p>
          <a:p>
            <a:r>
              <a:rPr lang="ru-RU" dirty="0"/>
              <a:t>4) Недостаток </a:t>
            </a:r>
            <a:r>
              <a:rPr lang="ru-RU" dirty="0" err="1"/>
              <a:t>иода</a:t>
            </a:r>
            <a:r>
              <a:rPr lang="ru-RU" dirty="0"/>
              <a:t> в организме приводит к заболеваниям щитовидной железы.</a:t>
            </a:r>
          </a:p>
          <a:p>
            <a:r>
              <a:rPr lang="ru-RU" dirty="0"/>
              <a:t>5) </a:t>
            </a:r>
            <a:r>
              <a:rPr lang="ru-RU" dirty="0" err="1"/>
              <a:t>Иод</a:t>
            </a:r>
            <a:r>
              <a:rPr lang="ru-RU" dirty="0"/>
              <a:t> в морской воде находится в виде иодидов.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48 ОТВЕТ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фосфоре как о химическом элементе.</a:t>
            </a:r>
          </a:p>
          <a:p>
            <a:r>
              <a:rPr lang="ru-RU" dirty="0"/>
              <a:t>1) Фосфор в природе образует около 190 минералов.</a:t>
            </a:r>
          </a:p>
          <a:p>
            <a:r>
              <a:rPr lang="ru-RU" dirty="0"/>
              <a:t>2) Фосфор умели получать ещё арабские алхимики.</a:t>
            </a:r>
          </a:p>
          <a:p>
            <a:r>
              <a:rPr lang="ru-RU" dirty="0"/>
              <a:t>3) Фосфор при нагревании реагирует со многими металлами.</a:t>
            </a:r>
          </a:p>
          <a:p>
            <a:r>
              <a:rPr lang="ru-RU" dirty="0"/>
              <a:t>4) В природе в свободном состоянии фосфор не встречается из-за высокой химической активности.</a:t>
            </a:r>
          </a:p>
          <a:p>
            <a:r>
              <a:rPr lang="ru-RU" dirty="0"/>
              <a:t>5) При недостатке фосфора в организме развиваются заболевания костей.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 Ответ 23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утверждения, в которых говорится о железе как о простом веществе.</a:t>
            </a:r>
          </a:p>
          <a:p>
            <a:r>
              <a:rPr lang="ru-RU" dirty="0"/>
              <a:t>1) Железная окалина состоит из железа и кислорода.</a:t>
            </a:r>
          </a:p>
          <a:p>
            <a:r>
              <a:rPr lang="ru-RU" dirty="0"/>
              <a:t>2) Водопроводная труба сделана из оцинкованного железа.</a:t>
            </a:r>
          </a:p>
          <a:p>
            <a:r>
              <a:rPr lang="ru-RU" dirty="0"/>
              <a:t>3) Железо получают восстановлением его оксидов.</a:t>
            </a:r>
          </a:p>
          <a:p>
            <a:r>
              <a:rPr lang="ru-RU" dirty="0"/>
              <a:t>4) Железо, углерод и кислород входят в состав минерала сидерита.</a:t>
            </a:r>
          </a:p>
          <a:p>
            <a:r>
              <a:rPr lang="ru-RU" dirty="0"/>
              <a:t>5) Железо(II) – хороший восстановитель.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49 ОТВЕТ 25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высказывания, в которых говорится о водороде как о химическом элементе.</a:t>
            </a:r>
          </a:p>
          <a:p>
            <a:r>
              <a:rPr lang="ru-RU" dirty="0"/>
              <a:t>1) Водород реагирует с оксидом меди(II).</a:t>
            </a:r>
          </a:p>
          <a:p>
            <a:r>
              <a:rPr lang="ru-RU" dirty="0"/>
              <a:t>2) В соединениях с металлами водород проявляет отрицательную степень окисления.</a:t>
            </a:r>
          </a:p>
          <a:p>
            <a:r>
              <a:rPr lang="ru-RU" dirty="0"/>
              <a:t>3) В год в мире потребляется 75 </a:t>
            </a:r>
            <a:r>
              <a:rPr lang="ru-RU" dirty="0" err="1"/>
              <a:t>млн</a:t>
            </a:r>
            <a:r>
              <a:rPr lang="ru-RU" dirty="0"/>
              <a:t> т водорода, в основном в нефтепереработке и производстве аммиака.</a:t>
            </a:r>
          </a:p>
          <a:p>
            <a:r>
              <a:rPr lang="ru-RU" dirty="0"/>
              <a:t>4) Содержание водорода в атмосфере составляет 0,00005% по объёму для сухого воздуха.</a:t>
            </a:r>
          </a:p>
          <a:p>
            <a:r>
              <a:rPr lang="ru-RU" dirty="0"/>
              <a:t>5) Массовая доля водорода в земной коре составляет 1%.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50 ОТВЕТ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высказывания, в которых говорится о водороде как простом веществе.</a:t>
            </a:r>
          </a:p>
          <a:p>
            <a:r>
              <a:rPr lang="ru-RU" dirty="0"/>
              <a:t>1) При взаимодействии активных металлов с водой выделяется водород.</a:t>
            </a:r>
          </a:p>
          <a:p>
            <a:r>
              <a:rPr lang="ru-RU" dirty="0"/>
              <a:t>2) В соединениях с металлами водород проявляет отрицательную степень окисления.</a:t>
            </a:r>
          </a:p>
          <a:p>
            <a:r>
              <a:rPr lang="ru-RU" dirty="0"/>
              <a:t>3) В минералах водород содержится в составе иона аммония, </a:t>
            </a:r>
            <a:r>
              <a:rPr lang="ru-RU" dirty="0" err="1"/>
              <a:t>гидроксид-иона</a:t>
            </a:r>
            <a:r>
              <a:rPr lang="ru-RU" dirty="0"/>
              <a:t> и воды.</a:t>
            </a:r>
          </a:p>
          <a:p>
            <a:r>
              <a:rPr lang="ru-RU" dirty="0"/>
              <a:t>4) Водород иногда располагают в VIIA группе Периодической системы Д.И. Менделеева.</a:t>
            </a:r>
          </a:p>
          <a:p>
            <a:r>
              <a:rPr lang="ru-RU" dirty="0"/>
              <a:t>5) Плотность водорода составляет 0,08987 г/л (н.у.).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51 ОТВЕТ 23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кальции как о химическом элементе.</a:t>
            </a:r>
          </a:p>
          <a:p>
            <a:r>
              <a:rPr lang="ru-RU" dirty="0"/>
              <a:t>1) Плотность кальция составляет 1,55 г/см³.</a:t>
            </a:r>
          </a:p>
          <a:p>
            <a:r>
              <a:rPr lang="ru-RU" dirty="0"/>
              <a:t>2) В подростковом возрасте потребление достаточного количества кальция очень важно, поскольку интенсивно растёт скелет.</a:t>
            </a:r>
          </a:p>
          <a:p>
            <a:r>
              <a:rPr lang="ru-RU" dirty="0"/>
              <a:t>3) Большая часть кальция содержится в составе силикатов и алюмосиликатов различных горных пород.</a:t>
            </a:r>
          </a:p>
          <a:p>
            <a:r>
              <a:rPr lang="ru-RU" dirty="0"/>
              <a:t>4) Кальций получают электролизом расплава хлорида кальция.</a:t>
            </a:r>
          </a:p>
          <a:p>
            <a:r>
              <a:rPr lang="ru-RU" dirty="0"/>
              <a:t>5) При нагревании на воздухе или в кислороде кальций воспламеняется.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52 ОТВЕТ 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хлоре как о простом веществе.</a:t>
            </a:r>
          </a:p>
          <a:p>
            <a:r>
              <a:rPr lang="ru-RU" dirty="0"/>
              <a:t>1) Хлор при нормальных условиях – ядовитый газ желтовато-зелёного цвета.</a:t>
            </a:r>
          </a:p>
          <a:p>
            <a:r>
              <a:rPr lang="ru-RU" dirty="0"/>
              <a:t>2) Самые большие запасы хлора содержатся в воде морей и океанов.</a:t>
            </a:r>
          </a:p>
          <a:p>
            <a:r>
              <a:rPr lang="ru-RU" dirty="0"/>
              <a:t>3) Газообразный хлор относительно легко сжижается.</a:t>
            </a:r>
          </a:p>
          <a:p>
            <a:r>
              <a:rPr lang="ru-RU" dirty="0"/>
              <a:t>4) Мышечная ткань человека содержит 0,20 – 0,52% хлора.</a:t>
            </a:r>
          </a:p>
          <a:p>
            <a:r>
              <a:rPr lang="ru-RU" dirty="0"/>
              <a:t>5) Ежедневно с пищей человек получает 3 – 6 г хлора.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53 Ответ 23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выделенное жирным шрифтом слово обозначает сложное вещество.</a:t>
            </a:r>
          </a:p>
          <a:p>
            <a:r>
              <a:rPr lang="ru-RU" dirty="0"/>
              <a:t>1) В медицине применяют спиртовой раствор </a:t>
            </a:r>
            <a:r>
              <a:rPr lang="ru-RU" b="1" dirty="0" err="1"/>
              <a:t>иода</a:t>
            </a:r>
            <a:r>
              <a:rPr lang="ru-RU" dirty="0"/>
              <a:t>.</a:t>
            </a:r>
          </a:p>
          <a:p>
            <a:r>
              <a:rPr lang="ru-RU" dirty="0"/>
              <a:t>2) </a:t>
            </a:r>
            <a:r>
              <a:rPr lang="ru-RU" b="1" dirty="0"/>
              <a:t>Метан</a:t>
            </a:r>
            <a:r>
              <a:rPr lang="ru-RU" dirty="0"/>
              <a:t> образует взрывоопасную смесь с воздухом.</a:t>
            </a:r>
          </a:p>
          <a:p>
            <a:r>
              <a:rPr lang="ru-RU" dirty="0"/>
              <a:t>3) В состав многих парфюмерных изделий входит </a:t>
            </a:r>
            <a:r>
              <a:rPr lang="ru-RU" b="1" dirty="0"/>
              <a:t>глицерин</a:t>
            </a:r>
            <a:r>
              <a:rPr lang="ru-RU" dirty="0"/>
              <a:t>.</a:t>
            </a:r>
          </a:p>
          <a:p>
            <a:r>
              <a:rPr lang="ru-RU" dirty="0"/>
              <a:t>4) В сельском хозяйстве </a:t>
            </a:r>
            <a:r>
              <a:rPr lang="ru-RU" b="1" dirty="0"/>
              <a:t>серу</a:t>
            </a:r>
            <a:r>
              <a:rPr lang="ru-RU" dirty="0"/>
              <a:t> применяют в качестве фунгицида.</a:t>
            </a:r>
          </a:p>
          <a:p>
            <a:r>
              <a:rPr lang="ru-RU" dirty="0"/>
              <a:t>5) </a:t>
            </a:r>
            <a:r>
              <a:rPr lang="ru-RU" b="1" dirty="0"/>
              <a:t>Озон</a:t>
            </a:r>
            <a:r>
              <a:rPr lang="ru-RU" dirty="0"/>
              <a:t> образуется при пропускании электрического разряда через воздух.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54 Ответ 23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кремнии как простом веществе.</a:t>
            </a:r>
          </a:p>
          <a:p>
            <a:r>
              <a:rPr lang="ru-RU" dirty="0"/>
              <a:t>1) Чаще всего в природе кремний встречается в виде кремнезёма.</a:t>
            </a:r>
          </a:p>
          <a:p>
            <a:r>
              <a:rPr lang="ru-RU" dirty="0"/>
              <a:t>2) В промышленности кремний получают, восстанавливая расплав SiO</a:t>
            </a:r>
            <a:r>
              <a:rPr lang="ru-RU" baseline="-25000" dirty="0"/>
              <a:t>2</a:t>
            </a:r>
            <a:r>
              <a:rPr lang="ru-RU" dirty="0"/>
              <a:t> коксом.</a:t>
            </a:r>
          </a:p>
          <a:p>
            <a:r>
              <a:rPr lang="ru-RU" dirty="0"/>
              <a:t>3) При нагревании кремния с металлами могут образовываться их соединения – силициды.</a:t>
            </a:r>
          </a:p>
          <a:p>
            <a:r>
              <a:rPr lang="ru-RU" dirty="0"/>
              <a:t>4) Некоторые растения могут накапливать большие запасы кремния.</a:t>
            </a:r>
          </a:p>
          <a:p>
            <a:r>
              <a:rPr lang="ru-RU" dirty="0"/>
              <a:t>5) По распространённости в земной коре кремний занимает второе место после кислорода.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55 Ответ 23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Выберите два утверждения, в которых говорится о хлоре как о простом веществе.</a:t>
            </a:r>
          </a:p>
          <a:p>
            <a:r>
              <a:rPr lang="ru-RU" dirty="0"/>
              <a:t>1) Поваренная соль содержит хлор.</a:t>
            </a:r>
          </a:p>
          <a:p>
            <a:r>
              <a:rPr lang="ru-RU" dirty="0"/>
              <a:t>2) Хлор – сильный окислитель.</a:t>
            </a:r>
          </a:p>
          <a:p>
            <a:r>
              <a:rPr lang="ru-RU" dirty="0"/>
              <a:t>3) Хлор реагирует даже с золотом.</a:t>
            </a:r>
          </a:p>
          <a:p>
            <a:r>
              <a:rPr lang="ru-RU" dirty="0"/>
              <a:t>4) Хлор входит в состав минерала </a:t>
            </a:r>
            <a:r>
              <a:rPr lang="ru-RU" dirty="0" err="1"/>
              <a:t>галита</a:t>
            </a:r>
            <a:r>
              <a:rPr lang="ru-RU" dirty="0"/>
              <a:t>.</a:t>
            </a:r>
          </a:p>
          <a:p>
            <a:r>
              <a:rPr lang="ru-RU" dirty="0"/>
              <a:t>5) В хлориде железа(III) по сравнению с хлоридом железа(II) содержится больше хлора.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56 Ответ 34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кальции как о химическом элементе.</a:t>
            </a:r>
          </a:p>
          <a:p>
            <a:r>
              <a:rPr lang="ru-RU" dirty="0"/>
              <a:t>1) Впервые кальций был получен Г. Дэви в 1808 г.</a:t>
            </a:r>
          </a:p>
          <a:p>
            <a:r>
              <a:rPr lang="ru-RU" dirty="0"/>
              <a:t>2) Сплав кальция с цинком используется в производстве пенобетона.</a:t>
            </a:r>
          </a:p>
          <a:p>
            <a:r>
              <a:rPr lang="ru-RU" dirty="0"/>
              <a:t>3) Кальций наряду с углеродом и кислородом входит в состав мела.</a:t>
            </a:r>
          </a:p>
          <a:p>
            <a:r>
              <a:rPr lang="ru-RU" dirty="0"/>
              <a:t>4) Яичная скорлупа содержит довольно много кальция.</a:t>
            </a:r>
          </a:p>
          <a:p>
            <a:r>
              <a:rPr lang="ru-RU" dirty="0"/>
              <a:t>5) Кальций получают электролизом расплава его хлорида.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57 Ответ 23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Выберите два утверждения, в которых говорится о сере как о простом веществе.</a:t>
            </a:r>
          </a:p>
          <a:p>
            <a:r>
              <a:rPr lang="ru-RU" dirty="0"/>
              <a:t>1) Сера – необходимый элемент питания растений.</a:t>
            </a:r>
          </a:p>
          <a:p>
            <a:r>
              <a:rPr lang="ru-RU" dirty="0"/>
              <a:t>2) Жидкую серу хранят в обогреваемых резервуарах и транспортируют в цистернах.</a:t>
            </a:r>
          </a:p>
          <a:p>
            <a:r>
              <a:rPr lang="ru-RU" dirty="0"/>
              <a:t>3) Серу применяют для вулканизации каучука.</a:t>
            </a:r>
          </a:p>
          <a:p>
            <a:r>
              <a:rPr lang="ru-RU" dirty="0"/>
              <a:t>4) Сера входит в состав многих белков.</a:t>
            </a:r>
          </a:p>
          <a:p>
            <a:r>
              <a:rPr lang="ru-RU" dirty="0"/>
              <a:t>5) В рацион питания следует включать продукты, богатые серой.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58 Ответ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Выберите два утверждения, в которых говорится о фосфоре как о простом веществе.</a:t>
            </a:r>
          </a:p>
          <a:p>
            <a:r>
              <a:rPr lang="ru-RU" dirty="0"/>
              <a:t>1) Белый фосфор самовоспламеняется на воздухе.</a:t>
            </a:r>
          </a:p>
          <a:p>
            <a:r>
              <a:rPr lang="ru-RU" dirty="0"/>
              <a:t>2) Фосфор содержится в тканях живых организмов.</a:t>
            </a:r>
          </a:p>
          <a:p>
            <a:r>
              <a:rPr lang="ru-RU" dirty="0"/>
              <a:t>3) В организме человека фосфор лучше усваивается вместе с кальцием.</a:t>
            </a:r>
          </a:p>
          <a:p>
            <a:r>
              <a:rPr lang="ru-RU" dirty="0"/>
              <a:t>4) Фосфор содержится в нуклеиновых кислотах.</a:t>
            </a:r>
          </a:p>
          <a:p>
            <a:r>
              <a:rPr lang="ru-RU" dirty="0"/>
              <a:t>5) В природе в свободном состоянии фосфор не встречается из-за высокой химической активности.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 Ответ 14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выделенное жирным шрифтом слово обозначает простое вещество.</a:t>
            </a:r>
          </a:p>
          <a:p>
            <a:r>
              <a:rPr lang="ru-RU" dirty="0"/>
              <a:t>1) Многие металлы вытесняют </a:t>
            </a:r>
            <a:r>
              <a:rPr lang="ru-RU" b="1" dirty="0"/>
              <a:t>водород</a:t>
            </a:r>
            <a:r>
              <a:rPr lang="ru-RU" dirty="0"/>
              <a:t> из кислот.</a:t>
            </a:r>
          </a:p>
          <a:p>
            <a:r>
              <a:rPr lang="ru-RU" dirty="0"/>
              <a:t>2) </a:t>
            </a:r>
            <a:r>
              <a:rPr lang="ru-RU" b="1" dirty="0"/>
              <a:t>Метан</a:t>
            </a:r>
            <a:r>
              <a:rPr lang="ru-RU" dirty="0"/>
              <a:t> образует взрывоопасную смесь с воздухом.</a:t>
            </a:r>
          </a:p>
          <a:p>
            <a:r>
              <a:rPr lang="ru-RU" dirty="0"/>
              <a:t>3) В состав многих парфюмерных изделий входит </a:t>
            </a:r>
            <a:r>
              <a:rPr lang="ru-RU" b="1" dirty="0"/>
              <a:t>глицерин</a:t>
            </a:r>
            <a:r>
              <a:rPr lang="ru-RU" dirty="0"/>
              <a:t>.</a:t>
            </a:r>
          </a:p>
          <a:p>
            <a:r>
              <a:rPr lang="ru-RU" dirty="0"/>
              <a:t>4) В сельском хозяйстве </a:t>
            </a:r>
            <a:r>
              <a:rPr lang="ru-RU" b="1" dirty="0"/>
              <a:t>серу</a:t>
            </a:r>
            <a:r>
              <a:rPr lang="ru-RU" dirty="0"/>
              <a:t> применяют в качестве фунгицида.</a:t>
            </a:r>
          </a:p>
          <a:p>
            <a:r>
              <a:rPr lang="ru-RU" dirty="0"/>
              <a:t>5) Для производства удобрений используют </a:t>
            </a:r>
            <a:r>
              <a:rPr lang="ru-RU" b="1" dirty="0"/>
              <a:t>аммиак</a:t>
            </a:r>
            <a:r>
              <a:rPr lang="ru-RU" dirty="0"/>
              <a:t>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59 Ответ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высказывания, в которых говорится об азоте как о химическом элементе.</a:t>
            </a:r>
          </a:p>
          <a:p>
            <a:r>
              <a:rPr lang="ru-RU" dirty="0"/>
              <a:t>1) Природный азот имеет два стабильных изотопа: </a:t>
            </a:r>
            <a:r>
              <a:rPr lang="ru-RU" baseline="30000" dirty="0"/>
              <a:t>14</a:t>
            </a:r>
            <a:r>
              <a:rPr lang="ru-RU" dirty="0"/>
              <a:t>N и </a:t>
            </a:r>
            <a:r>
              <a:rPr lang="ru-RU" baseline="30000" dirty="0"/>
              <a:t>15</a:t>
            </a:r>
            <a:r>
              <a:rPr lang="ru-RU" dirty="0"/>
              <a:t>N.</a:t>
            </a:r>
          </a:p>
          <a:p>
            <a:r>
              <a:rPr lang="ru-RU" dirty="0"/>
              <a:t>2) Азот составляет </a:t>
            </a:r>
            <a:r>
              <a:rPr lang="ru-RU" dirty="0" err="1"/>
              <a:t>бóльшую</a:t>
            </a:r>
            <a:r>
              <a:rPr lang="ru-RU" dirty="0"/>
              <a:t> часть атмосферы Земли.</a:t>
            </a:r>
          </a:p>
          <a:p>
            <a:r>
              <a:rPr lang="ru-RU" dirty="0"/>
              <a:t>3) Азот при обычных условиях реагирует только с литием.</a:t>
            </a:r>
          </a:p>
          <a:p>
            <a:r>
              <a:rPr lang="ru-RU" dirty="0"/>
              <a:t>4) Максимальная валентность азота равна IV.</a:t>
            </a:r>
          </a:p>
          <a:p>
            <a:r>
              <a:rPr lang="ru-RU" dirty="0"/>
              <a:t>5) Азот </a:t>
            </a:r>
            <a:r>
              <a:rPr lang="ru-RU" dirty="0" err="1"/>
              <a:t>малорастворим</a:t>
            </a:r>
            <a:r>
              <a:rPr lang="ru-RU" dirty="0"/>
              <a:t> в воде.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60 Ответ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высказывания, в которых говорится о кальции как о простом веществе.</a:t>
            </a:r>
          </a:p>
          <a:p>
            <a:r>
              <a:rPr lang="ru-RU" dirty="0"/>
              <a:t>1) Кальций при нагревании реагирует с кремнием.</a:t>
            </a:r>
          </a:p>
          <a:p>
            <a:r>
              <a:rPr lang="ru-RU" dirty="0"/>
              <a:t>2) Максимальная безопасная доза кальция для взрослых составляет 2500 мг в сутки.</a:t>
            </a:r>
          </a:p>
          <a:p>
            <a:r>
              <a:rPr lang="ru-RU" dirty="0"/>
              <a:t>3) В организме человека и других позвоночных </a:t>
            </a:r>
            <a:r>
              <a:rPr lang="ru-RU" dirty="0" err="1"/>
              <a:t>бóльшая</a:t>
            </a:r>
            <a:r>
              <a:rPr lang="ru-RU" dirty="0"/>
              <a:t> часть кальция находится в костях скелета и зубах.</a:t>
            </a:r>
          </a:p>
          <a:p>
            <a:r>
              <a:rPr lang="ru-RU" dirty="0"/>
              <a:t>4) Длительный дефицит кальция в младенчестве вызывает рахит.</a:t>
            </a:r>
          </a:p>
          <a:p>
            <a:r>
              <a:rPr lang="ru-RU" dirty="0"/>
              <a:t>5) Кальций – щёлочноземельный металл серебристо-серого цвета.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5" y="1357296"/>
          <a:ext cx="8501128" cy="4286280"/>
        </p:xfrm>
        <a:graphic>
          <a:graphicData uri="http://schemas.openxmlformats.org/drawingml/2006/table">
            <a:tbl>
              <a:tblPr/>
              <a:tblGrid>
                <a:gridCol w="424568"/>
                <a:gridCol w="424568"/>
                <a:gridCol w="424568"/>
                <a:gridCol w="424568"/>
                <a:gridCol w="424568"/>
                <a:gridCol w="424568"/>
                <a:gridCol w="424568"/>
                <a:gridCol w="424568"/>
                <a:gridCol w="424568"/>
                <a:gridCol w="425456"/>
                <a:gridCol w="425456"/>
                <a:gridCol w="425456"/>
                <a:gridCol w="425456"/>
                <a:gridCol w="425456"/>
                <a:gridCol w="425456"/>
                <a:gridCol w="425456"/>
                <a:gridCol w="425456"/>
                <a:gridCol w="425456"/>
                <a:gridCol w="425456"/>
                <a:gridCol w="425456"/>
              </a:tblGrid>
              <a:tr h="71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37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51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53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54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55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56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57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58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 Тренажер заданий ОГЭ </a:t>
            </a:r>
            <a:r>
              <a:rPr lang="en-US" dirty="0" smtClean="0">
                <a:hlinkClick r:id="rId2"/>
              </a:rPr>
              <a:t>https://chemege.ru/trenazher-zadaniya-1-oge-ximiya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ru-RU" dirty="0" smtClean="0"/>
              <a:t>ТЕОРИЯ ОГЭ </a:t>
            </a:r>
            <a:r>
              <a:rPr lang="en-US" dirty="0" smtClean="0">
                <a:hlinkClick r:id="rId3"/>
              </a:rPr>
              <a:t>https://chemege.ru/teoriya-oge-po-ximii</a:t>
            </a:r>
            <a:r>
              <a:rPr lang="en-US" dirty="0" smtClean="0">
                <a:hlinkClick r:id="rId3"/>
              </a:rPr>
              <a:t>/</a:t>
            </a:r>
            <a:endParaRPr lang="ru-RU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№6 Ответ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утверждения, в которых говорится о меди как о простом веществе.</a:t>
            </a:r>
          </a:p>
          <a:p>
            <a:r>
              <a:rPr lang="ru-RU" dirty="0"/>
              <a:t>1) Медь не реагирует с разбавленной серной кислотой.</a:t>
            </a:r>
          </a:p>
          <a:p>
            <a:r>
              <a:rPr lang="ru-RU" dirty="0"/>
              <a:t>2) В организме взрослого человека содержится до 80 мг меди.</a:t>
            </a:r>
          </a:p>
          <a:p>
            <a:r>
              <a:rPr lang="ru-RU" dirty="0"/>
              <a:t>3) Массовая доля меди в малахите составляет 58%.</a:t>
            </a:r>
          </a:p>
          <a:p>
            <a:r>
              <a:rPr lang="ru-RU" dirty="0"/>
              <a:t>4) Большинство солей двухвалентной меди имеют синюю или зелёную окраску.</a:t>
            </a:r>
          </a:p>
          <a:p>
            <a:r>
              <a:rPr lang="ru-RU" dirty="0"/>
              <a:t>5) Медь широко применяется в электротехнике.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№7 Ответ 23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Выберите два высказывания, в которых говорится об алюминии как о химическом элементе.</a:t>
            </a:r>
          </a:p>
          <a:p>
            <a:r>
              <a:rPr lang="ru-RU" dirty="0"/>
              <a:t>1) Алюминий используют в самолётостроении.</a:t>
            </a:r>
          </a:p>
          <a:p>
            <a:r>
              <a:rPr lang="ru-RU" dirty="0"/>
              <a:t>2) Алюминий в соединениях проявляет постоянную степень окисления +3.</a:t>
            </a:r>
          </a:p>
          <a:p>
            <a:r>
              <a:rPr lang="ru-RU" dirty="0"/>
              <a:t>3) Алюминий состоит практически полностью из единственного стабильного изотопа </a:t>
            </a:r>
            <a:r>
              <a:rPr lang="ru-RU" baseline="30000" dirty="0"/>
              <a:t>27</a:t>
            </a:r>
            <a:r>
              <a:rPr lang="ru-RU" dirty="0"/>
              <a:t>Al.</a:t>
            </a:r>
          </a:p>
          <a:p>
            <a:r>
              <a:rPr lang="ru-RU" dirty="0"/>
              <a:t>4) Алюминий растворяется в щелочах.</a:t>
            </a:r>
          </a:p>
          <a:p>
            <a:r>
              <a:rPr lang="ru-RU" dirty="0"/>
              <a:t>5) Алюминий образует сплавы почти со всеми металлами.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8 Ответ 23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Выберите два утверждения, в которых говорится о кальции как химическом элементе.</a:t>
            </a:r>
          </a:p>
          <a:p>
            <a:r>
              <a:rPr lang="ru-RU" dirty="0"/>
              <a:t>1) Кальций получают электролизом расплавов солей.</a:t>
            </a:r>
          </a:p>
          <a:p>
            <a:r>
              <a:rPr lang="ru-RU" dirty="0"/>
              <a:t>2) Кальций занимает пятое место по распространённости в природе.</a:t>
            </a:r>
          </a:p>
          <a:p>
            <a:r>
              <a:rPr lang="ru-RU" dirty="0"/>
              <a:t>3) В состав зубной пасты входит кальций.</a:t>
            </a:r>
          </a:p>
          <a:p>
            <a:r>
              <a:rPr lang="ru-RU" dirty="0"/>
              <a:t>4) Кальций – серебристо-серый металл, но на воздухе он быстро темнеет.</a:t>
            </a:r>
          </a:p>
          <a:p>
            <a:r>
              <a:rPr lang="ru-RU" dirty="0"/>
              <a:t>5) Кальций активно взаимодействует с водой и кислотами.</a:t>
            </a:r>
          </a:p>
          <a:p>
            <a:r>
              <a:rPr lang="ru-RU" dirty="0"/>
              <a:t>Запишите номера выбранных ответов.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4273</Words>
  <Application>Microsoft Office PowerPoint</Application>
  <PresentationFormat>Экран (4:3)</PresentationFormat>
  <Paragraphs>603</Paragraphs>
  <Slides>64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64</vt:i4>
      </vt:variant>
    </vt:vector>
  </HeadingPairs>
  <TitlesOfParts>
    <vt:vector size="65" baseType="lpstr">
      <vt:lpstr>Тема Office</vt:lpstr>
      <vt:lpstr>«Атомы, молекулы, химические элементы» в формате ОГЭ по химии  ОГЭ 2023 </vt:lpstr>
      <vt:lpstr>№1 Ответ 24</vt:lpstr>
      <vt:lpstr>№2 Ответ 23 </vt:lpstr>
      <vt:lpstr>№3 Ответ 13</vt:lpstr>
      <vt:lpstr>№4 Ответ 23 </vt:lpstr>
      <vt:lpstr>№5 Ответ 14 </vt:lpstr>
      <vt:lpstr>№6 Ответ 15</vt:lpstr>
      <vt:lpstr>№7 Ответ 23</vt:lpstr>
      <vt:lpstr>№ 8 Ответ 23 </vt:lpstr>
      <vt:lpstr>№ 9 ОТВЕТ 15</vt:lpstr>
      <vt:lpstr>№ 10 ОТВЕТ 23 </vt:lpstr>
      <vt:lpstr>№ 11 ОТВЕТ 45</vt:lpstr>
      <vt:lpstr>№ 12 ОТВЕТ 12</vt:lpstr>
      <vt:lpstr>№ 13 ОТВЕТ 24</vt:lpstr>
      <vt:lpstr>№ 14 ОТВЕТ 24</vt:lpstr>
      <vt:lpstr>№ 15 ОТВЕТ 25</vt:lpstr>
      <vt:lpstr>№ 16 ОТВЕТ 24</vt:lpstr>
      <vt:lpstr>№ 17 ОТВЕТ 25</vt:lpstr>
      <vt:lpstr>№ 18 ОТВЕТ 13 </vt:lpstr>
      <vt:lpstr>№ 19 ОТВЕТ 15</vt:lpstr>
      <vt:lpstr>№ 20 ОТВЕТ 14</vt:lpstr>
      <vt:lpstr>№ 21 ОТВЕТ 14 </vt:lpstr>
      <vt:lpstr>№ 22 ОТВЕТ 14</vt:lpstr>
      <vt:lpstr>№ 23 ОТВЕТ 12</vt:lpstr>
      <vt:lpstr>№ 24 ОТВЕТ 25</vt:lpstr>
      <vt:lpstr>№ 25 ОТВЕТ 35 </vt:lpstr>
      <vt:lpstr>№ 26 ОТВЕТ 45 </vt:lpstr>
      <vt:lpstr>№ 27 ОТВЕТ 15</vt:lpstr>
      <vt:lpstr>№ 28 ОТВЕТ 13</vt:lpstr>
      <vt:lpstr>№ 29 ОТВЕТ 25</vt:lpstr>
      <vt:lpstr>№ 30 ОТВЕТ 24</vt:lpstr>
      <vt:lpstr>№ 31 ОТВЕТ 13</vt:lpstr>
      <vt:lpstr>№ 32 ОТВЕТ 45 </vt:lpstr>
      <vt:lpstr>№ 33 ОТВЕТ 34</vt:lpstr>
      <vt:lpstr>№ 34 ОТВЕТ 14</vt:lpstr>
      <vt:lpstr>№ 35 ОТВЕТ 25</vt:lpstr>
      <vt:lpstr>№ 36 ОТВЕТ 12</vt:lpstr>
      <vt:lpstr>№ 37 ОТВЕТ 12</vt:lpstr>
      <vt:lpstr>№ 38 ОТВЕТ 14</vt:lpstr>
      <vt:lpstr>№ 39 ОТВЕТ 45</vt:lpstr>
      <vt:lpstr>№ 40 ОТВЕТ 23</vt:lpstr>
      <vt:lpstr>№ 41 ОТВЕТ 13</vt:lpstr>
      <vt:lpstr>№ 42 ОТВЕТ 12</vt:lpstr>
      <vt:lpstr>№ 43 ОТВЕТ 15</vt:lpstr>
      <vt:lpstr>№ 44 ОТВЕТ 23</vt:lpstr>
      <vt:lpstr>№ 45 ОТВЕТ 24</vt:lpstr>
      <vt:lpstr>№ 46 ОТВЕТ 14</vt:lpstr>
      <vt:lpstr>№ 47 ОТВЕТ 12</vt:lpstr>
      <vt:lpstr>№ 48 ОТВЕТ 15</vt:lpstr>
      <vt:lpstr>№ 49 ОТВЕТ 25 </vt:lpstr>
      <vt:lpstr>№ 50 ОТВЕТ 15</vt:lpstr>
      <vt:lpstr>№ 51 ОТВЕТ 23</vt:lpstr>
      <vt:lpstr>№ 52 ОТВЕТ 13</vt:lpstr>
      <vt:lpstr>№ 53 Ответ 23</vt:lpstr>
      <vt:lpstr>№ 54 Ответ 23</vt:lpstr>
      <vt:lpstr>№ 55 Ответ 23</vt:lpstr>
      <vt:lpstr>№ 56 Ответ 34</vt:lpstr>
      <vt:lpstr>№ 57 Ответ 23 </vt:lpstr>
      <vt:lpstr>№ 58 Ответ 15</vt:lpstr>
      <vt:lpstr>№ 59 Ответ 14</vt:lpstr>
      <vt:lpstr>№ 60 Ответ 15</vt:lpstr>
      <vt:lpstr>ОТВЕТЫ </vt:lpstr>
      <vt:lpstr>Источник</vt:lpstr>
      <vt:lpstr>Слайд 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 2023</dc:title>
  <dc:creator>Пользователь Windows</dc:creator>
  <cp:lastModifiedBy>Пользователь Windows</cp:lastModifiedBy>
  <cp:revision>12</cp:revision>
  <dcterms:created xsi:type="dcterms:W3CDTF">2023-01-08T09:52:17Z</dcterms:created>
  <dcterms:modified xsi:type="dcterms:W3CDTF">2023-01-08T11:26:41Z</dcterms:modified>
</cp:coreProperties>
</file>