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9" r:id="rId5"/>
    <p:sldId id="267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644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ECAEB-62A7-4BC8-812B-53E2914E2154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185B6-8057-4090-812E-1F87FEC9C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ECAEB-62A7-4BC8-812B-53E2914E2154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185B6-8057-4090-812E-1F87FEC9C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ECAEB-62A7-4BC8-812B-53E2914E2154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185B6-8057-4090-812E-1F87FEC9C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ECAEB-62A7-4BC8-812B-53E2914E2154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185B6-8057-4090-812E-1F87FEC9C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ECAEB-62A7-4BC8-812B-53E2914E2154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185B6-8057-4090-812E-1F87FEC9C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ECAEB-62A7-4BC8-812B-53E2914E2154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185B6-8057-4090-812E-1F87FEC9C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ECAEB-62A7-4BC8-812B-53E2914E2154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185B6-8057-4090-812E-1F87FEC9C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ECAEB-62A7-4BC8-812B-53E2914E2154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185B6-8057-4090-812E-1F87FEC9C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ECAEB-62A7-4BC8-812B-53E2914E2154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185B6-8057-4090-812E-1F87FEC9C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ECAEB-62A7-4BC8-812B-53E2914E2154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185B6-8057-4090-812E-1F87FEC9C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ECAEB-62A7-4BC8-812B-53E2914E2154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185B6-8057-4090-812E-1F87FEC9C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3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ECAEB-62A7-4BC8-812B-53E2914E2154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185B6-8057-4090-812E-1F87FEC9C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18.png"/><Relationship Id="rId21" Type="http://schemas.openxmlformats.org/officeDocument/2006/relationships/image" Target="../media/image36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5" Type="http://schemas.openxmlformats.org/officeDocument/2006/relationships/image" Target="../media/image40.png"/><Relationship Id="rId2" Type="http://schemas.openxmlformats.org/officeDocument/2006/relationships/image" Target="../media/image17.png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24" Type="http://schemas.openxmlformats.org/officeDocument/2006/relationships/image" Target="../media/image39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23" Type="http://schemas.openxmlformats.org/officeDocument/2006/relationships/image" Target="../media/image38.jpe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Relationship Id="rId22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png"/><Relationship Id="rId18" Type="http://schemas.openxmlformats.org/officeDocument/2006/relationships/image" Target="../media/image5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17" Type="http://schemas.openxmlformats.org/officeDocument/2006/relationships/image" Target="../media/image56.png"/><Relationship Id="rId2" Type="http://schemas.openxmlformats.org/officeDocument/2006/relationships/image" Target="../media/image41.png"/><Relationship Id="rId16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5" Type="http://schemas.openxmlformats.org/officeDocument/2006/relationships/image" Target="../media/image5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Relationship Id="rId14" Type="http://schemas.openxmlformats.org/officeDocument/2006/relationships/image" Target="../media/image5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13" Type="http://schemas.openxmlformats.org/officeDocument/2006/relationships/image" Target="../media/image69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12" Type="http://schemas.openxmlformats.org/officeDocument/2006/relationships/image" Target="../media/image68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png"/><Relationship Id="rId11" Type="http://schemas.openxmlformats.org/officeDocument/2006/relationships/image" Target="../media/image67.png"/><Relationship Id="rId5" Type="http://schemas.openxmlformats.org/officeDocument/2006/relationships/image" Target="../media/image61.png"/><Relationship Id="rId15" Type="http://schemas.openxmlformats.org/officeDocument/2006/relationships/image" Target="../media/image71.png"/><Relationship Id="rId10" Type="http://schemas.openxmlformats.org/officeDocument/2006/relationships/image" Target="../media/image66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Relationship Id="rId14" Type="http://schemas.openxmlformats.org/officeDocument/2006/relationships/image" Target="../media/image7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Олимпийские игры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Олимпийская символика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86808" cy="2214578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/>
              <a:t>Олимпийская медаль</a:t>
            </a:r>
            <a:r>
              <a:rPr lang="ru-RU" dirty="0"/>
              <a:t> </a:t>
            </a:r>
            <a:r>
              <a:rPr lang="ru-RU" i="1" dirty="0"/>
              <a:t> — знак отличия за личное или командное спортивные достижения в соревнованиях на Олимпийских играх, также считается атрибутикой, используемой </a:t>
            </a:r>
            <a:r>
              <a:rPr lang="ru-RU" i="1" dirty="0" smtClean="0"/>
              <a:t>Международным олимпийским </a:t>
            </a:r>
            <a:r>
              <a:rPr lang="ru-RU" i="1" dirty="0"/>
              <a:t>комитетом для продвижения идеи Олимпийского движения во всём мире. </a:t>
            </a:r>
            <a:endParaRPr lang="ru-RU" dirty="0"/>
          </a:p>
        </p:txBody>
      </p:sp>
      <p:sp>
        <p:nvSpPr>
          <p:cNvPr id="22530" name="AutoShape 2" descr="https://pbs.twimg.com/media/CbFksi7XIAAdUm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https://pbs.twimg.com/media/CbFksi7XIAAdUm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4" name="Picture 6" descr="https://s74794.cdn.ngenix.net/m/6010/3be3/4c4f/4e5d/97d0/d01f/a1d8/6f90/1600_1000_max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3045300"/>
            <a:ext cx="5715040" cy="35943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4" name="Picture 12" descr="https://rusbiathlon.ru/foto/226/113098.jpg"/>
          <p:cNvPicPr>
            <a:picLocks noChangeAspect="1" noChangeArrowheads="1"/>
          </p:cNvPicPr>
          <p:nvPr/>
        </p:nvPicPr>
        <p:blipFill>
          <a:blip r:embed="rId2"/>
          <a:srcRect r="1749"/>
          <a:stretch>
            <a:fillRect/>
          </a:stretch>
        </p:blipFill>
        <p:spPr bwMode="auto">
          <a:xfrm>
            <a:off x="5214942" y="3000372"/>
            <a:ext cx="3571932" cy="2134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Олимпийская символика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58204" cy="18288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/>
              <a:t>Олимпийский талисман</a:t>
            </a:r>
            <a:r>
              <a:rPr lang="ru-RU" dirty="0"/>
              <a:t> — часть олимпийской символики, с 1968 года обязательный атрибут Олимпийских игр. Символ, имеющий, согласно «Большой олимпийской энциклопедии»</a:t>
            </a:r>
            <a:r>
              <a:rPr lang="ru-RU" baseline="30000" dirty="0"/>
              <a:t>[1]</a:t>
            </a:r>
            <a:r>
              <a:rPr lang="ru-RU" dirty="0"/>
              <a:t> рекламно-коммерческую значимость</a:t>
            </a:r>
          </a:p>
        </p:txBody>
      </p:sp>
      <p:sp>
        <p:nvSpPr>
          <p:cNvPr id="23554" name="AutoShape 2" descr="https://api.xn--b1ahgrjafjgng.xn--p1ai/imagecache/size1024_jpeg/article_image/138/137198/5eb537b1baf9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https://api.xn--b1ahgrjafjgng.xn--p1ai/imagecache/size1024_jpeg/article_image/138/137198/5eb537b1baf9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60" name="Picture 8" descr="https://static.ngs.ru/news/2015/99/preview/5ffe0c6dcc5f98d4de46a56968b03e1601762081_2120_1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4857712"/>
            <a:ext cx="3533842" cy="2000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58" name="Picture 6" descr="https://myslide.ru/documents_7/b64dcda76660eb4b2da06ac641f40140/img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9252" y="3143248"/>
            <a:ext cx="3689837" cy="22034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Олимпийская символика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58204" cy="204311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/>
              <a:t>Олимпийский огонь</a:t>
            </a:r>
            <a:r>
              <a:rPr lang="ru-RU" dirty="0"/>
              <a:t> — один из символов Олимпийских игр. Этот огонь возжигают в городе проведения Игр во время их открытия, и он горит непрерывно до их окончания.</a:t>
            </a:r>
          </a:p>
        </p:txBody>
      </p:sp>
      <p:pic>
        <p:nvPicPr>
          <p:cNvPr id="25602" name="Picture 2" descr="http://klubmama.ru/uploads/posts/2022-08/1661895649_40-klubmama-ru-p-podelka-olimpiiskii-ogon-foto-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3500438"/>
            <a:ext cx="3929090" cy="3140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Летние виды спорта</a:t>
            </a:r>
            <a:endParaRPr lang="ru-RU" dirty="0"/>
          </a:p>
        </p:txBody>
      </p:sp>
      <p:pic>
        <p:nvPicPr>
          <p:cNvPr id="26626" name="Picture 2" descr="https://olympic.ru/wp-content/uploads/2021/06/Artboard-1_3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500306"/>
            <a:ext cx="1366838" cy="1366839"/>
          </a:xfrm>
          <a:prstGeom prst="rect">
            <a:avLst/>
          </a:prstGeom>
          <a:noFill/>
        </p:spPr>
      </p:pic>
      <p:pic>
        <p:nvPicPr>
          <p:cNvPr id="26628" name="Picture 4" descr="https://olympic.ru/wp-content/uploads/2021/06/Artboard-1_1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357298"/>
            <a:ext cx="1366838" cy="1366839"/>
          </a:xfrm>
          <a:prstGeom prst="rect">
            <a:avLst/>
          </a:prstGeom>
          <a:noFill/>
        </p:spPr>
      </p:pic>
      <p:pic>
        <p:nvPicPr>
          <p:cNvPr id="26630" name="Picture 6" descr="https://olympic.ru/wp-content/uploads/2021/06/Artboard-1_58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1428736"/>
            <a:ext cx="1285884" cy="1285885"/>
          </a:xfrm>
          <a:prstGeom prst="rect">
            <a:avLst/>
          </a:prstGeom>
          <a:noFill/>
        </p:spPr>
      </p:pic>
      <p:pic>
        <p:nvPicPr>
          <p:cNvPr id="26632" name="Picture 8" descr="https://olympic.ru/wp-content/uploads/2021/06/Artboard-1_37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1428736"/>
            <a:ext cx="1295400" cy="1295401"/>
          </a:xfrm>
          <a:prstGeom prst="rect">
            <a:avLst/>
          </a:prstGeom>
          <a:noFill/>
        </p:spPr>
      </p:pic>
      <p:pic>
        <p:nvPicPr>
          <p:cNvPr id="26634" name="Picture 10" descr="https://olympic.ru/wp-content/uploads/2021/06/Artboard-1_36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72198" y="1428736"/>
            <a:ext cx="1295400" cy="1295401"/>
          </a:xfrm>
          <a:prstGeom prst="rect">
            <a:avLst/>
          </a:prstGeom>
          <a:noFill/>
        </p:spPr>
      </p:pic>
      <p:pic>
        <p:nvPicPr>
          <p:cNvPr id="26636" name="Picture 12" descr="https://olympic.ru/wp-content/uploads/2021/06/Artboard-1_29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00958" y="1428736"/>
            <a:ext cx="1295400" cy="1295401"/>
          </a:xfrm>
          <a:prstGeom prst="rect">
            <a:avLst/>
          </a:prstGeom>
          <a:noFill/>
        </p:spPr>
      </p:pic>
      <p:pic>
        <p:nvPicPr>
          <p:cNvPr id="26638" name="Picture 14" descr="https://olympic.ru/wp-content/uploads/2021/06/Artboard-1_9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20" y="2571744"/>
            <a:ext cx="1366838" cy="1366839"/>
          </a:xfrm>
          <a:prstGeom prst="rect">
            <a:avLst/>
          </a:prstGeom>
          <a:noFill/>
        </p:spPr>
      </p:pic>
      <p:pic>
        <p:nvPicPr>
          <p:cNvPr id="26640" name="Picture 16" descr="https://olympic.ru/wp-content/uploads/2021/06/Artboard-1_25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5720" y="1357298"/>
            <a:ext cx="1366838" cy="1366839"/>
          </a:xfrm>
          <a:prstGeom prst="rect">
            <a:avLst/>
          </a:prstGeom>
          <a:noFill/>
        </p:spPr>
      </p:pic>
      <p:pic>
        <p:nvPicPr>
          <p:cNvPr id="26642" name="Picture 18" descr="https://olympic.ru/wp-content/uploads/2021/06/Artboard-1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214678" y="2500306"/>
            <a:ext cx="1366838" cy="1366839"/>
          </a:xfrm>
          <a:prstGeom prst="rect">
            <a:avLst/>
          </a:prstGeom>
          <a:noFill/>
        </p:spPr>
      </p:pic>
      <p:pic>
        <p:nvPicPr>
          <p:cNvPr id="26644" name="Picture 20" descr="https://olympic.ru/wp-content/uploads/2021/06/Artboard-1_2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714876" y="2500306"/>
            <a:ext cx="1295400" cy="1295401"/>
          </a:xfrm>
          <a:prstGeom prst="rect">
            <a:avLst/>
          </a:prstGeom>
          <a:noFill/>
        </p:spPr>
      </p:pic>
      <p:pic>
        <p:nvPicPr>
          <p:cNvPr id="26646" name="Picture 22" descr="https://olympic.ru/wp-content/uploads/2021/06/Artboard-1_7.pn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143636" y="2571744"/>
            <a:ext cx="1295400" cy="1295401"/>
          </a:xfrm>
          <a:prstGeom prst="rect">
            <a:avLst/>
          </a:prstGeom>
          <a:noFill/>
        </p:spPr>
      </p:pic>
      <p:pic>
        <p:nvPicPr>
          <p:cNvPr id="26648" name="Picture 24" descr="https://olympic.ru/wp-content/uploads/2021/06/Artboard-1_6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500958" y="2571744"/>
            <a:ext cx="1295400" cy="1295401"/>
          </a:xfrm>
          <a:prstGeom prst="rect">
            <a:avLst/>
          </a:prstGeom>
          <a:noFill/>
        </p:spPr>
      </p:pic>
      <p:pic>
        <p:nvPicPr>
          <p:cNvPr id="26650" name="Picture 26" descr="https://olympic.ru/wp-content/uploads/2021/06/Artboard-1_8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85720" y="3714752"/>
            <a:ext cx="1366838" cy="1366839"/>
          </a:xfrm>
          <a:prstGeom prst="rect">
            <a:avLst/>
          </a:prstGeom>
          <a:noFill/>
        </p:spPr>
      </p:pic>
      <p:pic>
        <p:nvPicPr>
          <p:cNvPr id="26652" name="Picture 28" descr="https://olympic.ru/wp-content/uploads/2021/06/Artboard-1_1.pn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714480" y="3714752"/>
            <a:ext cx="1366838" cy="1366839"/>
          </a:xfrm>
          <a:prstGeom prst="rect">
            <a:avLst/>
          </a:prstGeom>
          <a:noFill/>
        </p:spPr>
      </p:pic>
      <p:pic>
        <p:nvPicPr>
          <p:cNvPr id="26654" name="Picture 30" descr="https://olympic.ru/wp-content/uploads/2021/06/Artboard-1_57.pn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214678" y="3714752"/>
            <a:ext cx="1295400" cy="1295401"/>
          </a:xfrm>
          <a:prstGeom prst="rect">
            <a:avLst/>
          </a:prstGeom>
          <a:noFill/>
        </p:spPr>
      </p:pic>
      <p:pic>
        <p:nvPicPr>
          <p:cNvPr id="26656" name="Picture 32" descr="https://olympic.ru/wp-content/uploads/2021/06/Artboard-1_32.pn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4643438" y="3643314"/>
            <a:ext cx="1428759" cy="1428760"/>
          </a:xfrm>
          <a:prstGeom prst="rect">
            <a:avLst/>
          </a:prstGeom>
          <a:noFill/>
        </p:spPr>
      </p:pic>
      <p:pic>
        <p:nvPicPr>
          <p:cNvPr id="26658" name="Picture 34" descr="https://olympic.ru/wp-content/uploads/2021/06/Artboard-1_34.png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6143636" y="3643314"/>
            <a:ext cx="1366838" cy="1366839"/>
          </a:xfrm>
          <a:prstGeom prst="rect">
            <a:avLst/>
          </a:prstGeom>
          <a:noFill/>
        </p:spPr>
      </p:pic>
      <p:pic>
        <p:nvPicPr>
          <p:cNvPr id="26660" name="Picture 36" descr="https://olympic.ru/wp-content/uploads/2021/06/Artboard-1_22.png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85720" y="4857760"/>
            <a:ext cx="1357322" cy="1357323"/>
          </a:xfrm>
          <a:prstGeom prst="rect">
            <a:avLst/>
          </a:prstGeom>
          <a:noFill/>
        </p:spPr>
      </p:pic>
      <p:pic>
        <p:nvPicPr>
          <p:cNvPr id="26662" name="Picture 38" descr="https://olympic.ru/wp-content/uploads/2021/06/Artboard-1_15.png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7500958" y="3643314"/>
            <a:ext cx="1366838" cy="1366839"/>
          </a:xfrm>
          <a:prstGeom prst="rect">
            <a:avLst/>
          </a:prstGeom>
          <a:noFill/>
        </p:spPr>
      </p:pic>
      <p:pic>
        <p:nvPicPr>
          <p:cNvPr id="26664" name="Picture 40" descr="https://olympic.ru/wp-content/uploads/2021/06/Artboard-1_10.png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1714480" y="4857760"/>
            <a:ext cx="1366838" cy="1366839"/>
          </a:xfrm>
          <a:prstGeom prst="rect">
            <a:avLst/>
          </a:prstGeom>
          <a:noFill/>
        </p:spPr>
      </p:pic>
      <p:pic>
        <p:nvPicPr>
          <p:cNvPr id="26666" name="Picture 42" descr="https://olympic.ru/wp-content/uploads/2021/06/Artboard-1_17.png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3143240" y="4857760"/>
            <a:ext cx="1366838" cy="1366839"/>
          </a:xfrm>
          <a:prstGeom prst="rect">
            <a:avLst/>
          </a:prstGeom>
          <a:noFill/>
        </p:spPr>
      </p:pic>
      <p:pic>
        <p:nvPicPr>
          <p:cNvPr id="26670" name="Picture 46" descr="https://olympic.ru/wp-content/uploads/2021/06/Artboard-1_59.jpg"/>
          <p:cNvPicPr>
            <a:picLocks noChangeAspect="1" noChangeArrowheads="1"/>
          </p:cNvPicPr>
          <p:nvPr/>
        </p:nvPicPr>
        <p:blipFill>
          <a:blip r:embed="rId23"/>
          <a:srcRect t="5515" r="6249"/>
          <a:stretch>
            <a:fillRect/>
          </a:stretch>
        </p:blipFill>
        <p:spPr bwMode="auto">
          <a:xfrm>
            <a:off x="4786314" y="4929198"/>
            <a:ext cx="1214446" cy="1223963"/>
          </a:xfrm>
          <a:prstGeom prst="ellipse">
            <a:avLst/>
          </a:prstGeom>
          <a:noFill/>
        </p:spPr>
      </p:pic>
      <p:pic>
        <p:nvPicPr>
          <p:cNvPr id="26672" name="Picture 48" descr="https://olympic.ru/wp-content/uploads/2021/06/Artboard-1_21.png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7500958" y="4786322"/>
            <a:ext cx="1438276" cy="1438277"/>
          </a:xfrm>
          <a:prstGeom prst="rect">
            <a:avLst/>
          </a:prstGeom>
          <a:noFill/>
        </p:spPr>
      </p:pic>
      <p:pic>
        <p:nvPicPr>
          <p:cNvPr id="26674" name="Picture 50" descr="https://olympic.ru/wp-content/uploads/2021/06/Artboard-1_14.png"/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6143636" y="4786322"/>
            <a:ext cx="1366838" cy="13668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Летние виды спорта</a:t>
            </a:r>
            <a:endParaRPr lang="ru-RU" dirty="0"/>
          </a:p>
        </p:txBody>
      </p:sp>
      <p:pic>
        <p:nvPicPr>
          <p:cNvPr id="30722" name="Picture 2" descr="https://olympic.ru/wp-content/uploads/2021/06/Artboard-1_5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496"/>
            <a:ext cx="1295400" cy="1295401"/>
          </a:xfrm>
          <a:prstGeom prst="rect">
            <a:avLst/>
          </a:prstGeom>
          <a:noFill/>
        </p:spPr>
      </p:pic>
      <p:pic>
        <p:nvPicPr>
          <p:cNvPr id="30724" name="Picture 4" descr="https://olympic.ru/wp-content/uploads/2021/06/Artboard-1_2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2857496"/>
            <a:ext cx="1295400" cy="1295401"/>
          </a:xfrm>
          <a:prstGeom prst="rect">
            <a:avLst/>
          </a:prstGeom>
          <a:noFill/>
        </p:spPr>
      </p:pic>
      <p:pic>
        <p:nvPicPr>
          <p:cNvPr id="30726" name="Picture 6" descr="https://olympic.ru/wp-content/uploads/2021/06/Artboard-1_18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2928934"/>
            <a:ext cx="1295400" cy="1295401"/>
          </a:xfrm>
          <a:prstGeom prst="rect">
            <a:avLst/>
          </a:prstGeom>
          <a:noFill/>
        </p:spPr>
      </p:pic>
      <p:pic>
        <p:nvPicPr>
          <p:cNvPr id="30728" name="Picture 8" descr="https://olympic.ru/wp-content/uploads/2021/06/Artboard-1_19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2928934"/>
            <a:ext cx="1295400" cy="1295401"/>
          </a:xfrm>
          <a:prstGeom prst="rect">
            <a:avLst/>
          </a:prstGeom>
          <a:noFill/>
        </p:spPr>
      </p:pic>
      <p:pic>
        <p:nvPicPr>
          <p:cNvPr id="30730" name="Picture 10" descr="https://olympic.ru/wp-content/uploads/2021/06/Artboard-1_23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86512" y="2786058"/>
            <a:ext cx="1295400" cy="1295401"/>
          </a:xfrm>
          <a:prstGeom prst="rect">
            <a:avLst/>
          </a:prstGeom>
          <a:noFill/>
        </p:spPr>
      </p:pic>
      <p:pic>
        <p:nvPicPr>
          <p:cNvPr id="30732" name="Picture 12" descr="https://olympic.ru/wp-content/uploads/2021/06/Artboard-1_4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43834" y="2714620"/>
            <a:ext cx="1295400" cy="1295401"/>
          </a:xfrm>
          <a:prstGeom prst="rect">
            <a:avLst/>
          </a:prstGeom>
          <a:noFill/>
        </p:spPr>
      </p:pic>
      <p:pic>
        <p:nvPicPr>
          <p:cNvPr id="30734" name="Picture 14" descr="https://olympic.ru/wp-content/uploads/2021/06/Artboard-1_24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2910" y="4143380"/>
            <a:ext cx="1295400" cy="1295401"/>
          </a:xfrm>
          <a:prstGeom prst="rect">
            <a:avLst/>
          </a:prstGeom>
          <a:noFill/>
        </p:spPr>
      </p:pic>
      <p:pic>
        <p:nvPicPr>
          <p:cNvPr id="30736" name="Picture 16" descr="https://olympic.ru/wp-content/uploads/2021/06/Artboard-1_3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714480" y="5000636"/>
            <a:ext cx="1295400" cy="1295401"/>
          </a:xfrm>
          <a:prstGeom prst="rect">
            <a:avLst/>
          </a:prstGeom>
          <a:noFill/>
        </p:spPr>
      </p:pic>
      <p:pic>
        <p:nvPicPr>
          <p:cNvPr id="30738" name="Picture 18" descr="https://olympic.ru/wp-content/uploads/2021/06/Artboard-1_30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857488" y="4786322"/>
            <a:ext cx="1295400" cy="1295401"/>
          </a:xfrm>
          <a:prstGeom prst="rect">
            <a:avLst/>
          </a:prstGeom>
          <a:noFill/>
        </p:spPr>
      </p:pic>
      <p:pic>
        <p:nvPicPr>
          <p:cNvPr id="30740" name="Picture 20" descr="https://olympic.ru/wp-content/uploads/2021/06/Artboard-1_11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357686" y="4786322"/>
            <a:ext cx="1295400" cy="1295401"/>
          </a:xfrm>
          <a:prstGeom prst="rect">
            <a:avLst/>
          </a:prstGeom>
          <a:noFill/>
        </p:spPr>
      </p:pic>
      <p:pic>
        <p:nvPicPr>
          <p:cNvPr id="30742" name="Picture 22" descr="https://olympic.ru/wp-content/uploads/2021/06/Artboard-1_31.pn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715008" y="5000636"/>
            <a:ext cx="1295400" cy="1295401"/>
          </a:xfrm>
          <a:prstGeom prst="rect">
            <a:avLst/>
          </a:prstGeom>
          <a:noFill/>
        </p:spPr>
      </p:pic>
      <p:pic>
        <p:nvPicPr>
          <p:cNvPr id="30744" name="Picture 24" descr="https://olympic.ru/wp-content/uploads/2021/06/Artboard-1_16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143768" y="4786322"/>
            <a:ext cx="1295400" cy="1295401"/>
          </a:xfrm>
          <a:prstGeom prst="rect">
            <a:avLst/>
          </a:prstGeom>
          <a:noFill/>
        </p:spPr>
      </p:pic>
      <p:pic>
        <p:nvPicPr>
          <p:cNvPr id="15" name="Picture 60" descr="https://olympic.ru/wp-content/uploads/2021/06/Artboard-1_5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572396" y="1500174"/>
            <a:ext cx="1295400" cy="1295401"/>
          </a:xfrm>
          <a:prstGeom prst="rect">
            <a:avLst/>
          </a:prstGeom>
          <a:noFill/>
        </p:spPr>
      </p:pic>
      <p:pic>
        <p:nvPicPr>
          <p:cNvPr id="16" name="Picture 52" descr="https://olympic.ru/wp-content/uploads/2021/06/Artboard-1_56.pn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85720" y="1571612"/>
            <a:ext cx="1295400" cy="1295401"/>
          </a:xfrm>
          <a:prstGeom prst="rect">
            <a:avLst/>
          </a:prstGeom>
          <a:noFill/>
        </p:spPr>
      </p:pic>
      <p:pic>
        <p:nvPicPr>
          <p:cNvPr id="17" name="Picture 54" descr="https://olympic.ru/wp-content/uploads/2021/06/Artboard-1_27.pn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1714480" y="1571612"/>
            <a:ext cx="1295400" cy="1295401"/>
          </a:xfrm>
          <a:prstGeom prst="rect">
            <a:avLst/>
          </a:prstGeom>
          <a:noFill/>
        </p:spPr>
      </p:pic>
      <p:pic>
        <p:nvPicPr>
          <p:cNvPr id="18" name="Picture 56" descr="https://olympic.ru/wp-content/uploads/2021/06/Artboard-1_55.pn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3143240" y="1571612"/>
            <a:ext cx="1295400" cy="1295401"/>
          </a:xfrm>
          <a:prstGeom prst="rect">
            <a:avLst/>
          </a:prstGeom>
          <a:noFill/>
        </p:spPr>
      </p:pic>
      <p:pic>
        <p:nvPicPr>
          <p:cNvPr id="19" name="Picture 58" descr="https://olympic.ru/wp-content/uploads/2021/06/Artboard-1_53.png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4643438" y="1571612"/>
            <a:ext cx="1295400" cy="1295401"/>
          </a:xfrm>
          <a:prstGeom prst="rect">
            <a:avLst/>
          </a:prstGeom>
          <a:noFill/>
        </p:spPr>
      </p:pic>
      <p:pic>
        <p:nvPicPr>
          <p:cNvPr id="20" name="Picture 60" descr="https://olympic.ru/wp-content/uploads/2021/06/Artboard-1_5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143636" y="1500174"/>
            <a:ext cx="1295400" cy="1295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Зимние виды спорта</a:t>
            </a:r>
            <a:endParaRPr lang="ru-RU" dirty="0"/>
          </a:p>
        </p:txBody>
      </p:sp>
      <p:pic>
        <p:nvPicPr>
          <p:cNvPr id="31746" name="Picture 2" descr="https://olympic.ru/wp-content/uploads/2021/06/Artboar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357298"/>
            <a:ext cx="1295400" cy="1295401"/>
          </a:xfrm>
          <a:prstGeom prst="rect">
            <a:avLst/>
          </a:prstGeom>
          <a:noFill/>
        </p:spPr>
      </p:pic>
      <p:pic>
        <p:nvPicPr>
          <p:cNvPr id="31748" name="Picture 4" descr="https://olympic.ru/wp-content/uploads/2021/06/Artboard-1_4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357298"/>
            <a:ext cx="1295400" cy="1295401"/>
          </a:xfrm>
          <a:prstGeom prst="rect">
            <a:avLst/>
          </a:prstGeom>
          <a:noFill/>
        </p:spPr>
      </p:pic>
      <p:pic>
        <p:nvPicPr>
          <p:cNvPr id="31750" name="Picture 6" descr="https://olympic.ru/wp-content/uploads/2021/06/Artboard-1_4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1285860"/>
            <a:ext cx="1295400" cy="1295401"/>
          </a:xfrm>
          <a:prstGeom prst="rect">
            <a:avLst/>
          </a:prstGeom>
          <a:noFill/>
        </p:spPr>
      </p:pic>
      <p:pic>
        <p:nvPicPr>
          <p:cNvPr id="31752" name="Picture 8" descr="https://olympic.ru/wp-content/uploads/2021/06/Artboard-1_5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72" y="1357298"/>
            <a:ext cx="1295400" cy="1295401"/>
          </a:xfrm>
          <a:prstGeom prst="rect">
            <a:avLst/>
          </a:prstGeom>
          <a:noFill/>
        </p:spPr>
      </p:pic>
      <p:pic>
        <p:nvPicPr>
          <p:cNvPr id="31754" name="Picture 10" descr="https://olympic.ru/wp-content/uploads/2021/06/Artboard-1_51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57818" y="1357298"/>
            <a:ext cx="1295400" cy="1295401"/>
          </a:xfrm>
          <a:prstGeom prst="rect">
            <a:avLst/>
          </a:prstGeom>
          <a:noFill/>
        </p:spPr>
      </p:pic>
      <p:pic>
        <p:nvPicPr>
          <p:cNvPr id="31756" name="Picture 12" descr="https://olympic.ru/wp-content/uploads/2021/06/Artboard-1_50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388" y="1428736"/>
            <a:ext cx="1295400" cy="1295401"/>
          </a:xfrm>
          <a:prstGeom prst="rect">
            <a:avLst/>
          </a:prstGeom>
          <a:noFill/>
        </p:spPr>
      </p:pic>
      <p:pic>
        <p:nvPicPr>
          <p:cNvPr id="31758" name="Picture 14" descr="https://olympic.ru/wp-content/uploads/2021/06/Artboard-1_40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429520" y="1500174"/>
            <a:ext cx="1295400" cy="1295401"/>
          </a:xfrm>
          <a:prstGeom prst="rect">
            <a:avLst/>
          </a:prstGeom>
          <a:noFill/>
        </p:spPr>
      </p:pic>
      <p:pic>
        <p:nvPicPr>
          <p:cNvPr id="31760" name="Picture 16" descr="https://olympic.ru/wp-content/uploads/2021/06/Artboard-1_41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57224" y="2786058"/>
            <a:ext cx="1295400" cy="1295401"/>
          </a:xfrm>
          <a:prstGeom prst="rect">
            <a:avLst/>
          </a:prstGeom>
          <a:noFill/>
        </p:spPr>
      </p:pic>
      <p:pic>
        <p:nvPicPr>
          <p:cNvPr id="31762" name="Picture 18" descr="https://olympic.ru/wp-content/uploads/2021/06/Artboard-1_46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143108" y="2714620"/>
            <a:ext cx="1295400" cy="1295401"/>
          </a:xfrm>
          <a:prstGeom prst="rect">
            <a:avLst/>
          </a:prstGeom>
          <a:noFill/>
        </p:spPr>
      </p:pic>
      <p:pic>
        <p:nvPicPr>
          <p:cNvPr id="31764" name="Picture 20" descr="https://olympic.ru/wp-content/uploads/2021/06/Artboard-1_42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286116" y="2643182"/>
            <a:ext cx="1295400" cy="1295401"/>
          </a:xfrm>
          <a:prstGeom prst="rect">
            <a:avLst/>
          </a:prstGeom>
          <a:noFill/>
        </p:spPr>
      </p:pic>
      <p:pic>
        <p:nvPicPr>
          <p:cNvPr id="31766" name="Picture 22" descr="https://olympic.ru/wp-content/uploads/2021/06/Artboard-1_45.pn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357686" y="2643182"/>
            <a:ext cx="1295400" cy="1295401"/>
          </a:xfrm>
          <a:prstGeom prst="rect">
            <a:avLst/>
          </a:prstGeom>
          <a:noFill/>
        </p:spPr>
      </p:pic>
      <p:pic>
        <p:nvPicPr>
          <p:cNvPr id="31768" name="Picture 24" descr="https://olympic.ru/wp-content/uploads/2021/06/Artboard-1_44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500694" y="2714620"/>
            <a:ext cx="1295400" cy="1295401"/>
          </a:xfrm>
          <a:prstGeom prst="rect">
            <a:avLst/>
          </a:prstGeom>
          <a:noFill/>
        </p:spPr>
      </p:pic>
      <p:pic>
        <p:nvPicPr>
          <p:cNvPr id="31770" name="Picture 26" descr="https://olympic.ru/wp-content/uploads/2021/06/Artboard-1_39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643702" y="2571744"/>
            <a:ext cx="1295400" cy="1295401"/>
          </a:xfrm>
          <a:prstGeom prst="rect">
            <a:avLst/>
          </a:prstGeom>
          <a:noFill/>
        </p:spPr>
      </p:pic>
      <p:pic>
        <p:nvPicPr>
          <p:cNvPr id="31772" name="Picture 28" descr="https://olympic.ru/wp-content/uploads/2021/06/Artboard-1_47.pn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643834" y="2643182"/>
            <a:ext cx="1295400" cy="1295401"/>
          </a:xfrm>
          <a:prstGeom prst="rect">
            <a:avLst/>
          </a:prstGeom>
          <a:noFill/>
        </p:spPr>
      </p:pic>
      <p:pic>
        <p:nvPicPr>
          <p:cNvPr id="31774" name="Picture 30" descr="https://olympic.ru/wp-content/uploads/2021/06/Artboard-1_51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3857628"/>
            <a:ext cx="1295400" cy="1295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Олимпийские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401080" cy="2143141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/>
              <a:t>Олимпийские игры</a:t>
            </a:r>
            <a:r>
              <a:rPr lang="ru-RU" dirty="0"/>
              <a:t>  — крупнейшие международные комплексные спортивные соревнования, которые проводят раз в 4 года под эгидой Международного олимпийского </a:t>
            </a:r>
            <a:r>
              <a:rPr lang="ru-RU" dirty="0" smtClean="0"/>
              <a:t>комитета (МОК</a:t>
            </a:r>
            <a:r>
              <a:rPr lang="ru-RU" dirty="0"/>
              <a:t>). Медаль, завоёванная на Олимпийских играх, считается одним из наивысших достижений в спорте.</a:t>
            </a:r>
          </a:p>
        </p:txBody>
      </p:sp>
      <p:pic>
        <p:nvPicPr>
          <p:cNvPr id="1026" name="Picture 2" descr="https://cdnn21.img.ria.ru/images/07e6/02/04/1771106951_341:0:3072:2048_1920x0_80_0_0_814caaf4351a5b082f0e207b4d34ffc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3286124"/>
            <a:ext cx="4429156" cy="33195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</a:t>
            </a:r>
            <a:endParaRPr lang="ru-RU" dirty="0"/>
          </a:p>
        </p:txBody>
      </p:sp>
      <p:pic>
        <p:nvPicPr>
          <p:cNvPr id="4" name="Picture 2" descr="античные олимпийские игр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14422"/>
            <a:ext cx="2786082" cy="29127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2" name="Picture 4" descr="https://static.auction.ru/offer_images/2015/11/21/12/big/Q/qDizMt3uqMq/germanija_rejkh_olimpiada_36_berlin_beg_1500m_lavlok.jpg"/>
          <p:cNvPicPr>
            <a:picLocks noChangeAspect="1" noChangeArrowheads="1"/>
          </p:cNvPicPr>
          <p:nvPr/>
        </p:nvPicPr>
        <p:blipFill>
          <a:blip r:embed="rId3"/>
          <a:srcRect l="2930" t="2098" r="3320" b="6643"/>
          <a:stretch>
            <a:fillRect/>
          </a:stretch>
        </p:blipFill>
        <p:spPr bwMode="auto">
          <a:xfrm>
            <a:off x="5072066" y="1285860"/>
            <a:ext cx="3783724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0" name="Picture 2" descr="барон Пьер де Кубертен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3357562"/>
            <a:ext cx="3071834" cy="3286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Олимпийская символика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1285860"/>
            <a:ext cx="6400816" cy="425769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Олимпийская эмблема</a:t>
            </a:r>
          </a:p>
          <a:p>
            <a:r>
              <a:rPr lang="ru-RU" dirty="0" smtClean="0"/>
              <a:t>Олимпийский флаг</a:t>
            </a:r>
          </a:p>
          <a:p>
            <a:r>
              <a:rPr lang="ru-RU" dirty="0" smtClean="0"/>
              <a:t>Олимпийский гимн</a:t>
            </a:r>
          </a:p>
          <a:p>
            <a:r>
              <a:rPr lang="ru-RU" dirty="0" smtClean="0"/>
              <a:t>Олимпийская клятва</a:t>
            </a:r>
          </a:p>
          <a:p>
            <a:r>
              <a:rPr lang="ru-RU" dirty="0" smtClean="0"/>
              <a:t>Олимпийский девиз </a:t>
            </a:r>
          </a:p>
          <a:p>
            <a:r>
              <a:rPr lang="ru-RU" dirty="0" smtClean="0"/>
              <a:t>Олимпийская медаль</a:t>
            </a:r>
          </a:p>
          <a:p>
            <a:r>
              <a:rPr lang="ru-RU" dirty="0" smtClean="0"/>
              <a:t>Олимпийский талисман</a:t>
            </a:r>
          </a:p>
          <a:p>
            <a:r>
              <a:rPr lang="ru-RU" dirty="0" smtClean="0"/>
              <a:t>Олимпийский огонь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Олимпийская символика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/>
              <a:t>Олимпийская эмблема</a:t>
            </a:r>
            <a:r>
              <a:rPr lang="ru-RU" dirty="0"/>
              <a:t> — часть олимпийской </a:t>
            </a:r>
            <a:r>
              <a:rPr lang="ru-RU" dirty="0" smtClean="0"/>
              <a:t>символики.</a:t>
            </a:r>
            <a:endParaRPr lang="ru-RU" dirty="0"/>
          </a:p>
        </p:txBody>
      </p:sp>
      <p:pic>
        <p:nvPicPr>
          <p:cNvPr id="4" name="Picture 2" descr="undefin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786058"/>
            <a:ext cx="5429288" cy="36212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Олимпийская символика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58204" cy="168592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/>
              <a:t>Олимпийский флаг</a:t>
            </a:r>
            <a:r>
              <a:rPr lang="ru-RU" dirty="0"/>
              <a:t> — белое шёлковое полотнище </a:t>
            </a:r>
            <a:r>
              <a:rPr lang="ru-RU" dirty="0" smtClean="0"/>
              <a:t>с вышитыми </a:t>
            </a:r>
            <a:r>
              <a:rPr lang="ru-RU" dirty="0"/>
              <a:t>на нём пятью переплетёнными кольцами </a:t>
            </a:r>
            <a:r>
              <a:rPr lang="ru-RU" dirty="0" err="1"/>
              <a:t>голубого</a:t>
            </a:r>
            <a:r>
              <a:rPr lang="ru-RU" dirty="0"/>
              <a:t>, чёрного, красного (верхний ряд), жёлтого и зелёного (нижний ряд) цветов.</a:t>
            </a:r>
          </a:p>
        </p:txBody>
      </p:sp>
      <p:pic>
        <p:nvPicPr>
          <p:cNvPr id="17412" name="Picture 4" descr="http://klubmama.ru/uploads/posts/2022-08/1661780422_42-klubmama-ru-p-podelka-olimpiiskii-flag-foto-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025375"/>
            <a:ext cx="5429288" cy="36104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Олимпийская символика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428737"/>
            <a:ext cx="7358114" cy="164307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/>
              <a:t>Олимпийский гимн</a:t>
            </a:r>
            <a:r>
              <a:rPr lang="ru-RU" dirty="0"/>
              <a:t>  — музыкальное произведение, написанное греческим композитором </a:t>
            </a:r>
            <a:r>
              <a:rPr lang="ru-RU" dirty="0" err="1"/>
              <a:t>Спиросом</a:t>
            </a:r>
            <a:r>
              <a:rPr lang="ru-RU" dirty="0"/>
              <a:t> </a:t>
            </a:r>
            <a:r>
              <a:rPr lang="ru-RU" dirty="0" err="1"/>
              <a:t>Самарасом</a:t>
            </a:r>
            <a:r>
              <a:rPr lang="ru-RU" dirty="0"/>
              <a:t> на слова </a:t>
            </a:r>
            <a:r>
              <a:rPr lang="ru-RU" dirty="0" err="1"/>
              <a:t>Костиса</a:t>
            </a:r>
            <a:r>
              <a:rPr lang="ru-RU" dirty="0"/>
              <a:t> </a:t>
            </a:r>
            <a:r>
              <a:rPr lang="ru-RU" dirty="0" err="1"/>
              <a:t>Паламаса</a:t>
            </a:r>
            <a:r>
              <a:rPr lang="ru-RU" dirty="0"/>
              <a:t>.</a:t>
            </a:r>
          </a:p>
        </p:txBody>
      </p:sp>
      <p:pic>
        <p:nvPicPr>
          <p:cNvPr id="19458" name="Picture 2" descr="undefin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928934"/>
            <a:ext cx="2286016" cy="3235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642910" y="6211669"/>
            <a:ext cx="30718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Титульный лист оригинального издания</a:t>
            </a:r>
          </a:p>
        </p:txBody>
      </p:sp>
      <p:pic>
        <p:nvPicPr>
          <p:cNvPr id="19460" name="Picture 4" descr="https://ic.pics.livejournal.com/drugoi/484155/9023532/9023532_origin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3071810"/>
            <a:ext cx="5072098" cy="33614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Олимпийская символика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58204" cy="1685924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/>
              <a:t>Олимпийская клятва</a:t>
            </a:r>
            <a:r>
              <a:rPr lang="ru-RU" dirty="0"/>
              <a:t> — традиционный ритуал на церемонии открытия Олимпийских игр, один из важнейших атрибутов Олимпийских игр, выражающий идею объединения молодёжи на спортивном мероприятии.</a:t>
            </a:r>
          </a:p>
        </p:txBody>
      </p:sp>
      <p:pic>
        <p:nvPicPr>
          <p:cNvPr id="20482" name="Picture 2" descr="https://topuch.com/olimpijskie-igri-v5/337246_html_4c06ca02d0e4560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286124"/>
            <a:ext cx="4318029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484" name="Picture 4" descr="https://cdn.dmcl.biz/media/image/97689/o/mtNauIHtUjN5MmH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857628"/>
            <a:ext cx="4180109" cy="2786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Олимпийская символика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58204" cy="168592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err="1" smtClean="0"/>
              <a:t>Олимпи́йский</a:t>
            </a:r>
            <a:r>
              <a:rPr lang="ru-RU" b="1" dirty="0" smtClean="0"/>
              <a:t> </a:t>
            </a:r>
            <a:r>
              <a:rPr lang="ru-RU" b="1" dirty="0" err="1" smtClean="0"/>
              <a:t>деви́з</a:t>
            </a:r>
            <a:r>
              <a:rPr lang="ru-RU" dirty="0"/>
              <a:t> — </a:t>
            </a:r>
            <a:r>
              <a:rPr lang="ru-RU" i="1" dirty="0" smtClean="0"/>
              <a:t> </a:t>
            </a:r>
            <a:r>
              <a:rPr lang="ru-RU" dirty="0" smtClean="0"/>
              <a:t>«</a:t>
            </a:r>
            <a:r>
              <a:rPr lang="ru-RU" b="1" dirty="0" smtClean="0"/>
              <a:t>Быстрее</a:t>
            </a:r>
            <a:r>
              <a:rPr lang="ru-RU" dirty="0" smtClean="0"/>
              <a:t>, </a:t>
            </a:r>
            <a:r>
              <a:rPr lang="ru-RU" b="1" dirty="0" smtClean="0"/>
              <a:t>выше</a:t>
            </a:r>
            <a:r>
              <a:rPr lang="ru-RU" dirty="0" smtClean="0"/>
              <a:t>, </a:t>
            </a:r>
            <a:r>
              <a:rPr lang="ru-RU" b="1" dirty="0" smtClean="0"/>
              <a:t>сильнее</a:t>
            </a:r>
            <a:r>
              <a:rPr lang="ru-RU" dirty="0" smtClean="0"/>
              <a:t> — </a:t>
            </a:r>
            <a:r>
              <a:rPr lang="ru-RU" b="1" dirty="0" smtClean="0"/>
              <a:t>вместе</a:t>
            </a:r>
            <a:r>
              <a:rPr lang="ru-RU" dirty="0" smtClean="0"/>
              <a:t>».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7694</TotalTime>
  <Words>70</Words>
  <Application>Microsoft Office PowerPoint</Application>
  <PresentationFormat>Экран (4:3)</PresentationFormat>
  <Paragraphs>36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Олимпийские игры</vt:lpstr>
      <vt:lpstr>Олимпийские игры</vt:lpstr>
      <vt:lpstr>История </vt:lpstr>
      <vt:lpstr>Олимпийская символика </vt:lpstr>
      <vt:lpstr>Олимпийская символика </vt:lpstr>
      <vt:lpstr>Олимпийская символика </vt:lpstr>
      <vt:lpstr>Олимпийская символика </vt:lpstr>
      <vt:lpstr>Олимпийская символика </vt:lpstr>
      <vt:lpstr>Олимпийская символика </vt:lpstr>
      <vt:lpstr>Олимпийская символика </vt:lpstr>
      <vt:lpstr>Олимпийская символика </vt:lpstr>
      <vt:lpstr>Олимпийская символика </vt:lpstr>
      <vt:lpstr>Летние виды спорта</vt:lpstr>
      <vt:lpstr>Летние виды спорта</vt:lpstr>
      <vt:lpstr>Зимние виды спорта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Олимпийские игры</dc:title>
  <dc:creator>Катерина</dc:creator>
  <cp:lastModifiedBy>Катерина</cp:lastModifiedBy>
  <cp:revision>6</cp:revision>
  <dcterms:created xsi:type="dcterms:W3CDTF">2023-06-19T21:48:19Z</dcterms:created>
  <dcterms:modified xsi:type="dcterms:W3CDTF">2023-06-25T06:11:20Z</dcterms:modified>
</cp:coreProperties>
</file>