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370" y="0"/>
            <a:ext cx="55092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574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7710"/>
            <a:ext cx="9144000" cy="540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918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620688"/>
            <a:ext cx="8748972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6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8330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1</cp:revision>
  <dcterms:created xsi:type="dcterms:W3CDTF">2023-04-27T06:25:05Z</dcterms:created>
  <dcterms:modified xsi:type="dcterms:W3CDTF">2023-04-27T06:32:16Z</dcterms:modified>
</cp:coreProperties>
</file>