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7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8" r:id="rId22"/>
    <p:sldId id="27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456F-39FE-4547-8587-F03B7D70BA11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96D4-DD87-40CB-9380-BD843FC4A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456F-39FE-4547-8587-F03B7D70BA11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96D4-DD87-40CB-9380-BD843FC4A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456F-39FE-4547-8587-F03B7D70BA11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96D4-DD87-40CB-9380-BD843FC4A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456F-39FE-4547-8587-F03B7D70BA11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96D4-DD87-40CB-9380-BD843FC4A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456F-39FE-4547-8587-F03B7D70BA11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96D4-DD87-40CB-9380-BD843FC4A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456F-39FE-4547-8587-F03B7D70BA11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96D4-DD87-40CB-9380-BD843FC4A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456F-39FE-4547-8587-F03B7D70BA11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96D4-DD87-40CB-9380-BD843FC4A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456F-39FE-4547-8587-F03B7D70BA11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96D4-DD87-40CB-9380-BD843FC4A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456F-39FE-4547-8587-F03B7D70BA11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96D4-DD87-40CB-9380-BD843FC4A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456F-39FE-4547-8587-F03B7D70BA11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96D4-DD87-40CB-9380-BD843FC4A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456F-39FE-4547-8587-F03B7D70BA11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D96D4-DD87-40CB-9380-BD843FC4A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7456F-39FE-4547-8587-F03B7D70BA11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D96D4-DD87-40CB-9380-BD843FC4A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resheto.net/pritchi/663-krasivye-pritchi-pro-schast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1" y="1214422"/>
            <a:ext cx="869162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Притча про счастье со смысл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Притча о счастье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 Бог слепил человека из глины, и остался у него неиспользованный кусок.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Что еще слепить тебе? — спросил Бог.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Слепи мне счастье, — попросил человек.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Ничего не ответил Бог, и только положил человеку в ладонь оставшийся кусочек глины.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Счастье в яме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  Счастье бродило по свету, и всем, кто ему встречался на пути, исполняло желания. Однажды Счастье по неосторожности провалилось в яму и не могло выбраться оттуда. К яме подходили люди и загадывали свои желания, а Счастье выполняло их. Помочь же Счастью выбраться наверх никто не спешил.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вот к яме подошел молодой парень. Он посмотрел на Счастье, но не стал ничего требовать, а спросил: "Тебе-то, Счастье, чего хочется?".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"Выбраться отсюда", - ответило Счастье.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Парень помог ему вылезти и пошел своей дорогой. А Счастье... Счастье побежало за ним следом.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Можно ли купить счастье?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Однажды женщине приснился сон, что за прилавком магазина стоял Господь Бог.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Господи! Это Ты? — воскликнула она с радостью.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Да, это Я, — ответил Бог.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А что у Тебя можно купить? — спросила женщина.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У меня можно купить все, — прозвучал ответ.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В таком случае дай мне, пожалуйста, счастья.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Бог доброжелательно улыбнулся и ушел в подсобное помещение за заказанным товаром. Через некоторое время он вернулся с маленькой бумажной коробочкой.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И это все?! — воскликнула удивленная и разочарованная женщина.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Да, это все, — ответил Бог. — Разве ты не знала, что в моем магазине продаются только семена?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Притча о науке быть счастливым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 Как-то шел по дороге мудрец, любовался красотой мира и радовался жизни. Вдруг заметил он несчастного человека, сгорбившегося под непосильной ношей.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Зачем ты обрекаешь себя на такие страдания? — спросил мудрец.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Я страдаю для счастья своих детей и внуков, — ответил человек. — Мой прадед всю жизнь страдал для счастья деда, дед страдал для счастья моего отца, отец страдал для моего счастья, и я буду страдать всю свою жизнь, только чтобы мои дети и внуки стали счастливыми.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А был ли хоть кто-то счастлив в твоей семье? — спросил мудрец.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Нет, но мои дети и внуки обязательно будут счастливы! — ответил несчастный человек.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Неграмотный не научит читать, а кроту не воспитать орла! — сказал мудрец. — Научись вначале сам быть счастливым, тогда и поймешь, как сделать счастливыми своих детей и внуков!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Три представления о счастье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Жили-были на белом свете три друга, и каждый мечтал о своем счастье. Но счастье представлялось им по-разному. Первый думал, что счастье — это богатство, второму счастьем казался талант, а третий считал, что счастье — семья.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Долго ли, коротко ли, но все они достигли своего счастья. Однако у всего есть конец. Перед смертным часом собрались друзья, чтобы подвести итоги. Первый сказал: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Богатым я был, а счастья не испытал. Умираю скрягой и человеконенавистником.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Второй сказал: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Талантливым я был, а счастья не испытал. Ухожу из жизни истерзанный одиночеством.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Третий сказал: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А я познал, что такое счастье. Ухожу обласканный близкими и оставляю земле самое ценное — новых людей.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Притча о спрятанном счастье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Как-то раз боги, собравшись, решили поразвлечься. Один из них сказал: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Давайте что-нибудь отберем у людей?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После долгих раздумий другой воскликнул: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Я знаю! Давайте отберем у них счастье! Проблема только в том, куда его спрятать, чтобы они не нашли.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Первый сказал: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Давайте запрячем его на вершине самой высокой в мире горы!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Нет, помни, что у них много сил, кто-то сможет взобраться и найти, и если найдет один, все остальные сразу узнают, где счастье, – ответил другой.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Тогда кто-то выдвинул новое предложение: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Давайте спрячем его на дне моря!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Ему ответили: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Нет, не забывай, что они любопытны, кто-нибудь сможет сконструировать аппарат для подводного плаванья, и тогда они обязательно найдут счастье.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Спрячем его на другой планете, подальше от Земли, – предложил кто-то еще.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Нет, – отклонили его предложение, – помни, что мы дали им достаточно ума, когда-нибудь они придумают корабль, чтобы путешествовать по мирам, и откроют эту планету, и тогда все обретут счастье. Самый пожилой бог, который на протяжении всего разговора хранил молчание и только внимательно слушал выступавших, сказал: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Я думаю, что знаю, где нужно запрятать счастье, чтобы они его никогда не нашли.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Все повернулись к нему заинтригованные и спросили: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Где?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Спрячем внутри них самих, они будут так заняты его поисками снаружи, что им и в голову не придет искать его внутри себя.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Все боги согласились, и с тех пор люди тратят всю свою жизнь в поисках счастья, не зная, что оно спрятано в них самих.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Притча про счастливых людей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Как-то раз группа бывших товарищей по учебе, а ныне высококлассных профессионалов, успешных, уважаемых и богатых людей, собралась проведать своего старого любимого профессора. Они пришли к нему в дом, и очень скоро разговор зашел о непрекращающихся стрессах, которые провоцирует и работа, и современный мир, и вообще жизнь в целом.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Профессор предложил всем своим ученикам кофе и, получив согласие, удалился на кухню. Вернулся он с большим кофейником, рядом с которым на подносе красовались на удивление разные кофейные чашки. Чашки были разноцветными, разнокалиберными. Среди этой компании были и дорогие фарфоровые, и обычные керамические, и просто глиняные, и стеклянные, и пластиковые. Они отличались по форме, декору, удобству ручек... Профессор устроил кофейник посреди стола и предложил, чтобы каждый выбрал себе понравившуюся ему чашку и заполнил ее только что сваренным кофе. Когда чашки были разобраны и кофе налит, профессор немного прокашлялся и тихо, с невероятной теплой доброжелательностью обратился к своим гостям: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Вы обратили внимание, что самые красивые и дорогие чашки разошлись в первую очередь? А остались самые простые и дешевые? Это нормально, так как каждый хочет для себя лучшего. На самом деле это является в большинстве случаев причиной стрессов, о которых вы говорили. Продолжу: чашка не прибавила вкуса или качества кофе. Чашка только маскирует или скрывает то, что мы пьем. Вы хотели кофе, а не чашку, но инстинктивно вы искали ту, что получше.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Жизнь – это кофе. Работа, деньги, социальное положение – это просто чашки, которые придают форму и укрывают в чем-то жизнь. И тип чашки не определяет и не изменяет качество той жизни, которую мы ведем. Напротив, если мы концентрируемся только на чашке, перестаем наслаждаться кофе. Наслаждайтесь своим кофе!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Самые счастливые люди не те, кто имеет самое лучшее, а те, кто делает самое лучшее с тем, что имеет. Помните.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Притча о счастье и несчастье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Один китайский крестьянин прожил всю жизнь в трудах, добра не нажил, но обрел мудрость. Он обрабатывал землю вместе со своим сыном с утра до ночи. Как-то раз сын сказал отцу: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Отец, у нас несчастье, наша лошадь ушла.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Почему ты называешь это несчастьем? – спросил отец. – Посмотрим, что покажет время.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Через несколько дней лошадь вернулась и привела за собой коня.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Отец, какое счастье! Наша лошадь вернулась и в придачу привела с собой коня.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Почему ты называешь это счастьем? – спросил отец, – Посмотрим, что покажет время.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Через какое-то время юноша захотел оседлать коня. Конь, не привыкший носить на себе всадника, поднялся на дыбы и сбросил седока. Юноша сломал ногу.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Отец, какое несчастье! Я сломал ногу.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– Почему ты называешь это несчастьем? – невозмутимо спросил отец. – Посмотрим, что покажет время.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Юноша не разделял философии отца, а потому вежливо промолчал и поскакал на одной ноге к кровати.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Спустя несколько дней в поселок приехали гонцы императора с приказом забрать всех дееспособных молодых людей на войну. Пришли они и в дом к старому крестьянину, увидели, что его сын не может передвигаться, и покинули дом.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Только тогда юноша понял, что никогда нельзя быть абсолютно уверенным в том, что есть счастье, а что – несчастье.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Всегда необходимо подождать и посмотреть, что скажет время о том, что есть хорошо, а что – плохо.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Жизнь так устроена: то, что казалось плохим, превращается в хорошее и наоборот. Лучше всего не торопиться с выводами, а дать времени возможность назвать вещи своими именами. Лучше подождать хотя бы до завтра. По-любому, все, что с нами происходит, несет в себе позитивное начало для нашего жизненного опыта.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Счастье — это путь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/>
              <a:t>Мы ожидаем, что жизнь станет лучше, когда нам исполнится 18 лет, когда мы поженимся, когда получим лучшее место работы, когда у нас появится ребенок, второй...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Потом мы себя чувствуем уставшими, так как наши дети растут медленно, и думаем, что когда они вырастут, мы почувствуем себя счастливыми. Когда они становятся более самостоятельными и у них начинается переходный возраст, мы жалуемся, что с ними тяжело ладить, и когда они пройдут этот период, станет легче.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Потом говорим, что наша жизнь станет лучше, когда мы, наконец, купим дом побольше и машину получше, сможем пойти в отпуск, выйдем на пенсию...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Правда в том, что лучшего момента почувствовать себя счастливыми не существует. Если не сейчас, то когда?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Кажется, жизнь вот-вот начнется, настоящая жизнь! Но всегда на пути существует одна проблема, одно незаконченное дело, один непогашенный долг, которые нуждаются в первостепенном решении; и вот после этого жизнь начнется. И если мы присмотримся, то увидим, что эти проблемы бесконечны. Из них, собственно, и состоит жизнь.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Это помогает нам увидеть, что пути к счастью нет, счастье – это и есть путь. Мы должны ценить каждый момент, особенно когда делим его с кем-то дорогим, и помнить, что время не ждет никого.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Не ждите, когда окончится школа или начнется колледж, когда вы похудеете на пять килограмм, когда у вас появятся дети, когда дети пойдут в школу, женятся, разведутся, Нового года, весны, осени или зимы, следующей пятницы, субботы или воскресенья, или того момента, когда вы умрете, чтобы быть счастливыми.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Счастье – это путь, а не судьба.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Работайте, как будто вы не нуждаетесь в деньгах, любите так, как будто вас никогда не ранили, танцуйте так, как будто вас никто не видит.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Притча о поисках счастья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 Было это давным-давно, когда Господь создал землю, деревья, животных и людей. Человек стал владыкой над всеми ними, но когда он был изгнан из рая и стал несчастным, то попросил он зверей принести ему счастье.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— Хорошо, - сказали звери, привыкшие слушаться человека. И пошли они по свету в поисках человеческого счастья. Долго они искали, но так и не нашли его счастья, ведь они даже не знали, как оно выглядит. И поэтому решили принести то, что их самих делало счастливыми. Рыба принесла плавники, хвост, жабры и чешую. Тигр — сильные лапы, когти, клыки и нос. Орел — крылья, перья, сильный клюв и острый глаз. Но ничего из этого не делало человека счастливым. И тогда сказали ему звери, чтобы он сам пошел искать свое счастье.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 тех пор каждый человек ходит по земле и ищет свое собственное счастье, но мало кто догадывается искать его в себе.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Источник </a:t>
            </a:r>
            <a:br>
              <a:rPr lang="ru-RU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Притчи о счастье короткие и красивые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https://resheto.net/pritchi/663-krasivye-pritchi-pro-schaste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240</Words>
  <Application>Microsoft Office PowerPoint</Application>
  <PresentationFormat>Экран (4:3)</PresentationFormat>
  <Paragraphs>22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Притча о счастье </vt:lpstr>
      <vt:lpstr>Счастье в яме </vt:lpstr>
      <vt:lpstr>Можно ли купить счастье? </vt:lpstr>
      <vt:lpstr>Притча о науке быть счастливым </vt:lpstr>
      <vt:lpstr>Три представления о счастье </vt:lpstr>
      <vt:lpstr>Притча о спрятанном счастье </vt:lpstr>
      <vt:lpstr>Притча про счастливых людей </vt:lpstr>
      <vt:lpstr>Притча о счастье и несчастье </vt:lpstr>
      <vt:lpstr>Счастье — это путь </vt:lpstr>
      <vt:lpstr>Притча о поисках счастья </vt:lpstr>
      <vt:lpstr>Источник  Притчи о счастье короткие и красивые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8</cp:revision>
  <dcterms:created xsi:type="dcterms:W3CDTF">2023-05-21T19:45:34Z</dcterms:created>
  <dcterms:modified xsi:type="dcterms:W3CDTF">2023-06-23T19:39:32Z</dcterms:modified>
</cp:coreProperties>
</file>