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57" r:id="rId3"/>
    <p:sldId id="256" r:id="rId4"/>
    <p:sldId id="258" r:id="rId5"/>
    <p:sldId id="259" r:id="rId6"/>
    <p:sldId id="261" r:id="rId7"/>
    <p:sldId id="270" r:id="rId8"/>
    <p:sldId id="263" r:id="rId9"/>
    <p:sldId id="271" r:id="rId10"/>
    <p:sldId id="272" r:id="rId11"/>
    <p:sldId id="264" r:id="rId12"/>
    <p:sldId id="265" r:id="rId13"/>
    <p:sldId id="268" r:id="rId14"/>
    <p:sldId id="273" r:id="rId15"/>
    <p:sldId id="274" r:id="rId16"/>
    <p:sldId id="275" r:id="rId17"/>
    <p:sldId id="276" r:id="rId18"/>
    <p:sldId id="284" r:id="rId19"/>
    <p:sldId id="267" r:id="rId20"/>
    <p:sldId id="283" r:id="rId21"/>
    <p:sldId id="277" r:id="rId22"/>
    <p:sldId id="285" r:id="rId23"/>
    <p:sldId id="278" r:id="rId24"/>
    <p:sldId id="266" r:id="rId25"/>
    <p:sldId id="281" r:id="rId26"/>
    <p:sldId id="28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3949-B329-462E-80F2-52ACF5D01AA2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56F90-A6EC-4F99-B111-9C150E13C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3949-B329-462E-80F2-52ACF5D01AA2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56F90-A6EC-4F99-B111-9C150E13C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3949-B329-462E-80F2-52ACF5D01AA2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56F90-A6EC-4F99-B111-9C150E13C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3949-B329-462E-80F2-52ACF5D01AA2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56F90-A6EC-4F99-B111-9C150E13C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3949-B329-462E-80F2-52ACF5D01AA2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56F90-A6EC-4F99-B111-9C150E13C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3949-B329-462E-80F2-52ACF5D01AA2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56F90-A6EC-4F99-B111-9C150E13C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3949-B329-462E-80F2-52ACF5D01AA2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56F90-A6EC-4F99-B111-9C150E13C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3949-B329-462E-80F2-52ACF5D01AA2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56F90-A6EC-4F99-B111-9C150E13C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3949-B329-462E-80F2-52ACF5D01AA2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56F90-A6EC-4F99-B111-9C150E13C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3949-B329-462E-80F2-52ACF5D01AA2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56F90-A6EC-4F99-B111-9C150E13C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3949-B329-462E-80F2-52ACF5D01AA2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56F90-A6EC-4F99-B111-9C150E13C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F3949-B329-462E-80F2-52ACF5D01AA2}" type="datetimeFigureOut">
              <a:rPr lang="ru-RU" smtClean="0"/>
              <a:pPr/>
              <a:t>25.06.2023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56F90-A6EC-4F99-B111-9C150E13CC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539674/9157e9d7-d23e-41bf-a626-0f8b18857e88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07704" y="2022083"/>
            <a:ext cx="554461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«Академия профессий»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 ранней профориентации дошкольников в мире инженерных профессий средствами конструктивно-модельной деятельности. 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C:\Users\Пользователь\Desktop\VDUC577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772816"/>
            <a:ext cx="432048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Пользователь\Desktop\VUOE774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424847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Горизонтальный свиток 7"/>
          <p:cNvSpPr/>
          <p:nvPr/>
        </p:nvSpPr>
        <p:spPr>
          <a:xfrm>
            <a:off x="1331640" y="404664"/>
            <a:ext cx="6768752" cy="1033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«Мир вокруг нас построен инженерами»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C:\Users\Пользователь\Desktop\IMG_519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83" r="3803"/>
          <a:stretch>
            <a:fillRect/>
          </a:stretch>
        </p:blipFill>
        <p:spPr bwMode="auto">
          <a:xfrm rot="5400000">
            <a:off x="107788" y="2276589"/>
            <a:ext cx="4464498" cy="4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admin\Desktop\LNNE524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143116"/>
            <a:ext cx="4246762" cy="4414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Горизонтальный свиток 7"/>
          <p:cNvSpPr/>
          <p:nvPr/>
        </p:nvSpPr>
        <p:spPr>
          <a:xfrm>
            <a:off x="899592" y="332656"/>
            <a:ext cx="7200800" cy="115212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/>
              <a:t>Проект «Горный инженер»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/>
              <a:t>рисование углем, красками, </a:t>
            </a:r>
            <a:endParaRPr lang="ru-RU" sz="3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74711"/>
            <a:ext cx="2744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C:\Users\admin\Desktop\IMG_514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374441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admin\Desktop\IMG_517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916832"/>
            <a:ext cx="403244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827584" y="513412"/>
            <a:ext cx="7128792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1187624" y="188640"/>
            <a:ext cx="7272808" cy="108012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Лепим каменный уголь из соленого теста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Горизонтальный свиток 5"/>
          <p:cNvSpPr/>
          <p:nvPr/>
        </p:nvSpPr>
        <p:spPr>
          <a:xfrm>
            <a:off x="1115616" y="476672"/>
            <a:ext cx="6912768" cy="108012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Рассматривали различные камни - полезные ископаемые и проводили с ними опыты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admin\Desktop\IMG_506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388843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Пользователь\Desktop\IMG_519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 flipV="1">
            <a:off x="4535996" y="2384884"/>
            <a:ext cx="460851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Горизонтальный свиток 4"/>
          <p:cNvSpPr/>
          <p:nvPr/>
        </p:nvSpPr>
        <p:spPr>
          <a:xfrm>
            <a:off x="611560" y="116632"/>
            <a:ext cx="7992888" cy="100811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Разработка инженерами – конструкторами </a:t>
            </a:r>
          </a:p>
          <a:p>
            <a:pPr algn="ctr"/>
            <a:r>
              <a:rPr lang="ru-RU" sz="2000" b="1" i="1" dirty="0" smtClean="0"/>
              <a:t>устройства  лифта (клеть для погружения и подъема шахтеров)</a:t>
            </a:r>
            <a:endParaRPr lang="ru-RU" sz="2000" dirty="0"/>
          </a:p>
        </p:txBody>
      </p:sp>
      <p:pic>
        <p:nvPicPr>
          <p:cNvPr id="29698" name="Рисунок 23" descr="IMG_506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556792"/>
            <a:ext cx="2857252" cy="3275013"/>
          </a:xfrm>
          <a:prstGeom prst="rect">
            <a:avLst/>
          </a:prstGeom>
          <a:noFill/>
        </p:spPr>
      </p:pic>
      <p:pic>
        <p:nvPicPr>
          <p:cNvPr id="29697" name="Рисунок 31" descr="IMG_500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2808312" cy="3275013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 </a:t>
            </a:r>
            <a:endParaRPr lang="ru-RU" dirty="0"/>
          </a:p>
        </p:txBody>
      </p:sp>
      <p:pic>
        <p:nvPicPr>
          <p:cNvPr id="16" name="Рисунок 15" descr="C:\Users\admin\Desktop\IMG_507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924944"/>
            <a:ext cx="2880320" cy="3572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Горизонтальный свиток 4"/>
          <p:cNvSpPr/>
          <p:nvPr/>
        </p:nvSpPr>
        <p:spPr>
          <a:xfrm>
            <a:off x="1187624" y="476672"/>
            <a:ext cx="6768752" cy="1033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Разработка устройства- подъемника для  подъема каменного угля на поверхность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C:\Users\admin\Desktop\IMG_519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3600400" cy="432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Пользователь\Desktop\IMG_522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540249" y="2452640"/>
            <a:ext cx="4320481" cy="3968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115616" y="404664"/>
            <a:ext cx="7056784" cy="122413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Строительство производственного помещения - ламповая</a:t>
            </a:r>
            <a:endParaRPr lang="ru-RU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C:\Users\admin\Desktop\IMG_506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374441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dmin\Desktop\BYAS138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58" r="5118"/>
          <a:stretch>
            <a:fillRect/>
          </a:stretch>
        </p:blipFill>
        <p:spPr bwMode="auto">
          <a:xfrm>
            <a:off x="4716016" y="2060848"/>
            <a:ext cx="403244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Горизонтальный свиток 5"/>
          <p:cNvSpPr/>
          <p:nvPr/>
        </p:nvSpPr>
        <p:spPr>
          <a:xfrm>
            <a:off x="1043608" y="188640"/>
            <a:ext cx="7056784" cy="129614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Постройка машины – комбайна для вырубки из забоя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полезных ископаемых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C:\Users\admin\Desktop\IMG_500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3721587" cy="437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dmin\Desktop\IMG_521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132856"/>
            <a:ext cx="3960440" cy="437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C:\Users\Пользователь\Desktop\IMG_522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81" t="27447"/>
          <a:stretch>
            <a:fillRect/>
          </a:stretch>
        </p:blipFill>
        <p:spPr bwMode="auto">
          <a:xfrm>
            <a:off x="683568" y="1556792"/>
            <a:ext cx="792088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Горизонтальный свиток 6"/>
          <p:cNvSpPr/>
          <p:nvPr/>
        </p:nvSpPr>
        <p:spPr>
          <a:xfrm>
            <a:off x="1907704" y="476672"/>
            <a:ext cx="5544616" cy="1033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Проект «Горный инженер»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Модель шахты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457225" y="74711"/>
            <a:ext cx="18678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Горизонтальный свиток 5"/>
          <p:cNvSpPr/>
          <p:nvPr/>
        </p:nvSpPr>
        <p:spPr>
          <a:xfrm>
            <a:off x="1547664" y="548680"/>
            <a:ext cx="6120680" cy="100811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Инженеры космоса»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C:\Users\admin\Desktop\работа\IMG_89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82" r="5986"/>
          <a:stretch>
            <a:fillRect/>
          </a:stretch>
        </p:blipFill>
        <p:spPr bwMode="auto">
          <a:xfrm rot="5400000">
            <a:off x="2087724" y="872716"/>
            <a:ext cx="4968552" cy="6768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Горизонтальный свиток 6"/>
          <p:cNvSpPr/>
          <p:nvPr/>
        </p:nvSpPr>
        <p:spPr>
          <a:xfrm>
            <a:off x="971600" y="692696"/>
            <a:ext cx="7128792" cy="374441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«Все профессии находятся на стыке инженерии, технического творчества и других областей знаний!!!»</a:t>
            </a: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Горизонтальный свиток 4"/>
          <p:cNvSpPr/>
          <p:nvPr/>
        </p:nvSpPr>
        <p:spPr>
          <a:xfrm>
            <a:off x="1115616" y="260648"/>
            <a:ext cx="7272808" cy="108012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Инженеры – конструкторы конструируют космические ракеты.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Пользователь\Desktop\Новая папка\IMG_89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4286"/>
          <a:stretch>
            <a:fillRect/>
          </a:stretch>
        </p:blipFill>
        <p:spPr bwMode="auto">
          <a:xfrm>
            <a:off x="323528" y="1412776"/>
            <a:ext cx="4248472" cy="5256584"/>
          </a:xfrm>
          <a:prstGeom prst="rect">
            <a:avLst/>
          </a:prstGeom>
          <a:noFill/>
        </p:spPr>
      </p:pic>
      <p:pic>
        <p:nvPicPr>
          <p:cNvPr id="4099" name="Picture 3" descr="C:\Users\Пользователь\Desktop\Новая папка\IMG_896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169073" y="1959719"/>
            <a:ext cx="5239638" cy="4145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5" name="Picture 1" descr="C:\Users\admin\Desktop\работа\IMG_89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1268760"/>
            <a:ext cx="3888432" cy="5424604"/>
          </a:xfrm>
          <a:prstGeom prst="rect">
            <a:avLst/>
          </a:prstGeom>
          <a:noFill/>
        </p:spPr>
      </p:pic>
      <p:pic>
        <p:nvPicPr>
          <p:cNvPr id="31746" name="Picture 2" descr="C:\Users\admin\Desktop\работа\IMG_89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340768"/>
            <a:ext cx="4155926" cy="5328592"/>
          </a:xfrm>
          <a:prstGeom prst="rect">
            <a:avLst/>
          </a:prstGeom>
          <a:noFill/>
        </p:spPr>
      </p:pic>
      <p:sp>
        <p:nvSpPr>
          <p:cNvPr id="7" name="Горизонтальный свиток 6"/>
          <p:cNvSpPr/>
          <p:nvPr/>
        </p:nvSpPr>
        <p:spPr>
          <a:xfrm>
            <a:off x="1115616" y="260648"/>
            <a:ext cx="7272808" cy="93610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Инженеры – конструкторы конструируют космические ракеты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Горизонтальный свиток 6"/>
          <p:cNvSpPr/>
          <p:nvPr/>
        </p:nvSpPr>
        <p:spPr>
          <a:xfrm>
            <a:off x="1763688" y="548680"/>
            <a:ext cx="5544616" cy="1033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Инженеры космоса»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 Макет Космодром 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122" name="Picture 2" descr="C:\Users\Пользователь\Desktop\Новая папка\IMG_89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11" t="1762" r="3078" b="4252"/>
          <a:stretch>
            <a:fillRect/>
          </a:stretch>
        </p:blipFill>
        <p:spPr bwMode="auto">
          <a:xfrm>
            <a:off x="1259632" y="1673424"/>
            <a:ext cx="7128792" cy="4923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3794" name="Picture 2" descr="C:\Users\admin\Desktop\работа\IMG_36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320480" cy="5184576"/>
          </a:xfrm>
          <a:prstGeom prst="rect">
            <a:avLst/>
          </a:prstGeom>
          <a:noFill/>
        </p:spPr>
      </p:pic>
      <p:sp>
        <p:nvSpPr>
          <p:cNvPr id="6" name="Горизонтальный свиток 5"/>
          <p:cNvSpPr/>
          <p:nvPr/>
        </p:nvSpPr>
        <p:spPr>
          <a:xfrm>
            <a:off x="1043608" y="188640"/>
            <a:ext cx="7056784" cy="108012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Инженеры - программисты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создают роботов - помощников</a:t>
            </a:r>
            <a:endParaRPr lang="ru-RU" sz="2800" dirty="0"/>
          </a:p>
        </p:txBody>
      </p:sp>
      <p:pic>
        <p:nvPicPr>
          <p:cNvPr id="7" name="Picture 2" descr="C:\Users\admin\Desktop\детский сад\20180326_0957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4139952" cy="5020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7" name="Picture 3" descr="C:\Users\admin\Desktop\детский сад\IMG_36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628800"/>
            <a:ext cx="4070826" cy="5048579"/>
          </a:xfrm>
          <a:prstGeom prst="rect">
            <a:avLst/>
          </a:prstGeom>
          <a:noFill/>
        </p:spPr>
      </p:pic>
      <p:sp>
        <p:nvSpPr>
          <p:cNvPr id="7" name="Горизонтальный свиток 6"/>
          <p:cNvSpPr/>
          <p:nvPr/>
        </p:nvSpPr>
        <p:spPr>
          <a:xfrm>
            <a:off x="1043608" y="188640"/>
            <a:ext cx="7056784" cy="108012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Инженеры - программисты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создают роботов - помощников</a:t>
            </a:r>
            <a:endParaRPr lang="ru-RU" sz="2800" dirty="0"/>
          </a:p>
        </p:txBody>
      </p:sp>
      <p:pic>
        <p:nvPicPr>
          <p:cNvPr id="8" name="Рисунок 7" descr="C:\Users\admin\Desktop\IMG_359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417646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:\фото с макетом 2018\20180503_12310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229600" cy="520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Горизонтальный свиток 5"/>
          <p:cNvSpPr/>
          <p:nvPr/>
        </p:nvSpPr>
        <p:spPr>
          <a:xfrm>
            <a:off x="1187624" y="260648"/>
            <a:ext cx="6696744" cy="100811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Проект «Детский сад будущего»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Макет  «Роботы помощники 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Горизонтальный свиток 4"/>
          <p:cNvSpPr/>
          <p:nvPr/>
        </p:nvSpPr>
        <p:spPr>
          <a:xfrm>
            <a:off x="899592" y="908720"/>
            <a:ext cx="7200800" cy="43204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37112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Горизонтальный свиток 7"/>
          <p:cNvSpPr/>
          <p:nvPr/>
        </p:nvSpPr>
        <p:spPr>
          <a:xfrm>
            <a:off x="827584" y="476672"/>
            <a:ext cx="7272808" cy="139331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Детский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наукоград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Новая папка\IMG_89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027" r="12987"/>
          <a:stretch>
            <a:fillRect/>
          </a:stretch>
        </p:blipFill>
        <p:spPr bwMode="auto">
          <a:xfrm>
            <a:off x="467544" y="2276872"/>
            <a:ext cx="8280920" cy="4581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Горизонтальный свиток 4"/>
          <p:cNvSpPr/>
          <p:nvPr/>
        </p:nvSpPr>
        <p:spPr>
          <a:xfrm>
            <a:off x="827584" y="476672"/>
            <a:ext cx="7272808" cy="139331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Интеллектуальная гостиная»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Пользователь\Desktop\Новая папка\IMG_89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916832"/>
            <a:ext cx="7128792" cy="4077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Горизонтальный свиток 4"/>
          <p:cNvSpPr/>
          <p:nvPr/>
        </p:nvSpPr>
        <p:spPr>
          <a:xfrm>
            <a:off x="827584" y="476672"/>
            <a:ext cx="7416824" cy="139331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Центр конструктивно - модельной деятельности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Пользователь\Desktop\Новая папка\IMG_89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318" r="6730"/>
          <a:stretch>
            <a:fillRect/>
          </a:stretch>
        </p:blipFill>
        <p:spPr bwMode="auto">
          <a:xfrm rot="5400000">
            <a:off x="2231741" y="440667"/>
            <a:ext cx="4608510" cy="7416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C:\Users\admin\Desktop\IMG_507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212976"/>
            <a:ext cx="2888478" cy="3423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admin\Desktop\IMG_507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060848"/>
            <a:ext cx="2880265" cy="3410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dmin\Desktop\IMG_360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060848"/>
            <a:ext cx="2808312" cy="35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043608" y="764176"/>
            <a:ext cx="7272808" cy="676513"/>
          </a:xfrm>
          <a:prstGeom prst="snip2DiagRect">
            <a:avLst>
              <a:gd name="adj1" fmla="val 45809"/>
              <a:gd name="adj2" fmla="val 16667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683568" y="188640"/>
            <a:ext cx="8064896" cy="165618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</a:tabLs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Вместе с детьми решили узнать про профессию  инженер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виды специализаций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</a:tabLs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этом нам помогли сотрудники городской детской библиотеки.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</a:tabLs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познакомились с историей профессии инженер</a:t>
            </a:r>
            <a:r>
              <a:rPr lang="ru-RU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C:\Users\admin\Desktop\IMG_359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394335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admin\Desktop\IMG_519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780928"/>
            <a:ext cx="3929155" cy="3775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Горизонтальный свиток 7"/>
          <p:cNvSpPr/>
          <p:nvPr/>
        </p:nvSpPr>
        <p:spPr>
          <a:xfrm>
            <a:off x="827584" y="548680"/>
            <a:ext cx="7632848" cy="146532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Виртуальные экскурсии 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«Такой многогранный мир инженерии»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419872" y="0"/>
            <a:ext cx="473206" cy="61555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813431/90ddf3fc-3d5d-426e-b213-6d0a0becbdf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1" descr="C:\Users\admin\Desktop\детский сад\IMG_38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3813888" cy="5085184"/>
          </a:xfrm>
          <a:prstGeom prst="rect">
            <a:avLst/>
          </a:prstGeom>
          <a:noFill/>
        </p:spPr>
      </p:pic>
      <p:pic>
        <p:nvPicPr>
          <p:cNvPr id="18434" name="Picture 2" descr="C:\Users\admin\Desktop\детский сад\IMG_384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4101920" cy="5112568"/>
          </a:xfrm>
          <a:prstGeom prst="rect">
            <a:avLst/>
          </a:prstGeom>
          <a:noFill/>
        </p:spPr>
      </p:pic>
      <p:sp>
        <p:nvSpPr>
          <p:cNvPr id="7" name="Горизонтальный свиток 6"/>
          <p:cNvSpPr/>
          <p:nvPr/>
        </p:nvSpPr>
        <p:spPr>
          <a:xfrm>
            <a:off x="1835696" y="260648"/>
            <a:ext cx="5184576" cy="1033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Юные инженеры - конструкторы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https://avatars.mds.yandex.net/get-pdb/1813431/90ddf3fc-3d5d-426e-b213-6d0a0becbdfa/s1200?webp=fals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7" name="Горизонтальный свиток 6"/>
          <p:cNvSpPr/>
          <p:nvPr/>
        </p:nvSpPr>
        <p:spPr>
          <a:xfrm>
            <a:off x="1475656" y="332656"/>
            <a:ext cx="6552728" cy="93610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Инженеры на предприятиях и в организациях нашего города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803162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C:\Users\admin\Desktop\IMG_503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1916832"/>
            <a:ext cx="3960440" cy="4612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admin\Desktop\VWGS224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916832"/>
            <a:ext cx="4104456" cy="4630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227</Words>
  <Application>Microsoft Office PowerPoint</Application>
  <PresentationFormat>Экран (4:3)</PresentationFormat>
  <Paragraphs>41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20</cp:revision>
  <dcterms:created xsi:type="dcterms:W3CDTF">2020-01-21T07:28:00Z</dcterms:created>
  <dcterms:modified xsi:type="dcterms:W3CDTF">2023-06-25T17:48:11Z</dcterms:modified>
</cp:coreProperties>
</file>