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7238D-EB73-4F17-95BD-CD2707BAE81A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5D3E8-E257-45BE-8B3E-756E85DD0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1268760"/>
            <a:ext cx="5688632" cy="1368152"/>
          </a:xfrm>
          <a:prstGeom prst="rect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1196752"/>
            <a:ext cx="568863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летний период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 опыта работы)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5733256"/>
            <a:ext cx="313184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воспитатели: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Бисерова Л. И.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Соколова А. Г.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phonoteka.org/uploads/posts/2021-04/1619324050_34-phonoteka_org-p-fon-dlya-detskoi-knizhki-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14340" name="Picture 4" descr="https://sun9-37.userapi.com/impg/LpAJXpmAe5rjJg57t0iQE7VMXTBile8_OyqWJg/4-IA9dgJ42U.jpg?size=780x1040&amp;quality=95&amp;sign=45aed91f344dcf455f0752472d42b6b6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450287">
            <a:off x="695400" y="1465277"/>
            <a:ext cx="2420342" cy="46457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42" name="AutoShape 6" descr="https://cdn1.ozone.ru/s3/multimedia-n/64725390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cdn1.ozone.ru/s3/multimedia-n/64725390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0" name="Picture 14" descr="https://sun9-4.userapi.com/impg/wPZrZQZrbXVcAl--o078CGseltNDCDnf7bTWNw/ueT_c5Vjp5k.jpg?size=780x1040&amp;quality=95&amp;sign=66b77e29acf902ae4a310cdc5ddd1d74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34207">
            <a:off x="6274633" y="1305447"/>
            <a:ext cx="2214568" cy="4752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52" name="Picture 16" descr="https://sun9-48.userapi.com/impg/QJ2xctYRP7A23AvUuGylSZS3px-48C1rrJtIdA/v3uqvWGKZak.jpg?size=780x1040&amp;quality=95&amp;sign=0b6794a2d35e4713ebd36497fd61b57d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91880" y="1124744"/>
            <a:ext cx="2160240" cy="55605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6" name="Picture 12" descr="https://sun9-58.userapi.com/impg/5UThZwXHDharF0YBklZpr6b1h7nGR4BA4lxBaQ/aU5xS2LCepY.jpg?size=810x1080&amp;quality=95&amp;sign=7aa40698273d5b515843ac0d2f77cdf8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24744"/>
            <a:ext cx="3960440" cy="366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https://sun9-61.userapi.com/impg/yqgUQtf9GZzCASivaE9GFe9o-Zrq5oRPiO10gw/vrQ8-btT1As.jpg?size=810x1080&amp;quality=95&amp;sign=3081ee2980203724a916c634cc537a30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78819" y="1124744"/>
            <a:ext cx="4141871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https://sun9-34.userapi.com/impg/PLTsqt08bi_X0vtSPj-_SJrbSKuemEajDfq33g/t6ZLdDuVV2Q.jpg?size=1040x780&amp;quality=95&amp;sign=789bc1382733a474f90236280b76e86d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3645024"/>
            <a:ext cx="4824536" cy="30466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16388" name="Picture 4" descr="https://sun9-74.userapi.com/impg/UktdSaKasEvTfSpd3OEknyRxdMYcBFWWoepigA/ujjrPYF4hPQ.jpg?size=1280x960&amp;quality=95&amp;sign=a9bc01f97dd0f6c88d5a16e9d7b7e508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052736"/>
            <a:ext cx="4032448" cy="31811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0" name="Picture 6" descr="https://sun9-17.userapi.com/impg/1VZRQsi7zq3C6DeXC-G8UeS2_yyl3T3EknkYkA/jMyCoOzG-1o.jpg?size=1280x960&amp;quality=95&amp;sign=64af239b5400bfc208310852833e654a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052736"/>
            <a:ext cx="4224470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https://sun9-4.userapi.com/impg/aRomB0rd4Zb7GdHEarYRpKYrzeDhixim1mZiow/1tP7m0Hv6Ug.jpg?size=1280x960&amp;quality=95&amp;sign=4632079124130ba8d60222c2f45cfaaa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3501008"/>
            <a:ext cx="4464496" cy="31647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3" name="Picture 10" descr="https://vodaexpress.ru/upload/iblock/7f2/pitevaya_voda_agusha_5_l_2sh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052736"/>
            <a:ext cx="3256842" cy="5616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0" name="Picture 2" descr="https://nsportal.ru/sites/default/files/docpreview_image/2021/12/09/pitevoy_rezhim.docx_image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501008"/>
            <a:ext cx="4723258" cy="31409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https://www.okeydostavka.ru/wcsstore/OKMarketCAS/cat_entries/496745/496745_fullimag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908720"/>
            <a:ext cx="3674354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3074" name="Picture 2" descr="https://sun9-25.userapi.com/impg/mX444_OBpKBeIHE8OEcm2SBVYdFWrxFf_Hp-kA/t7bHwtnq_Y8.jpg?size=1280x960&amp;quality=95&amp;sign=268e7b8f3ab107f196c4241403949ae1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052736"/>
            <a:ext cx="4032448" cy="32421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https://sun9-38.userapi.com/impg/BKoSUzbJxCT5oFB-U9WxoYYB0ia3sIrWZ_UaHQ/kG-Ql_0l0XA.jpg?size=810x1080&amp;quality=95&amp;sign=124b5242f8464fdadbb00f1f674e95b3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628800"/>
            <a:ext cx="3744416" cy="49925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80" name="Picture 8" descr="https://sun9-10.userapi.com/impg/AkB7pytmUiPepjcjOclkkUqfPHfZGfddPmCacA/BL7m3fhZ8bs.jpg?size=512x362&amp;quality=96&amp;sign=bcde63cd4b5fbc55d4323427f1c81bf6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717032"/>
            <a:ext cx="4104456" cy="29019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2050" name="Picture 2" descr="https://sun9-29.userapi.com/impg/QyiucBx0iOEiQXLP-iA5Fn5tRdaTZRiOlZGYQA/F7cknunlnsc.jpg?size=810x1080&amp;quality=95&amp;sign=230271b60ff4df2d751e0dc18834c7cc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689648"/>
            <a:ext cx="2376264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https://sun9-21.userapi.com/impg/Ef-ceTJR-PrnyJtIYAfh_KtEii6LsbpcUuXs0A/8w60ggw61PM.jpg?size=808x1080&amp;quality=95&amp;sign=9c2e510c6851061ebe0a65cb0a8721c9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052736"/>
            <a:ext cx="2262651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https://sun9-75.userapi.com/impg/WZimGxxo3lINzbdZEOOB6BlBC_2oPVeAzrFjqQ/fDhH8ezSx4w.jpg?size=540x1080&amp;quality=95&amp;sign=ce6481232e2c9a536323d4610d6e5e2b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2780928"/>
            <a:ext cx="1944216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https://sun9-47.userapi.com/impg/KNbvz1jWHcjFJYJCMZR-3vnHUx7kzkiqQP94Bg/O_sB6Yz0Hqw.jpg?size=525x1080&amp;quality=95&amp;sign=19fad11c200aed9911b90fe136f40656&amp;type=alb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1680" y="1124744"/>
            <a:ext cx="1791199" cy="36847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" name="Picture 10" descr="https://sun9-73.userapi.com/impg/aAlvTE3k5xyWBSsQ8yYUUmrfxHBhqr0dI-zYiA/LraFY8sT0s0.jpg?size=540x1080&amp;quality=95&amp;sign=caf2856a23500417f53284844837d04b&amp;type=album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73764" y="2780928"/>
            <a:ext cx="2170236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60" name="Picture 12" descr="https://sun9-57.userapi.com/impg/VOe2tcHKUrGTU6cI8D0F7HC6Q05pKlKCY7pn-g/uauEL6giW4k.jpg?size=811x1080&amp;quality=95&amp;sign=b6d3c612958bfb0a5038a1332c02ad08&amp;type=album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52120" y="1268760"/>
            <a:ext cx="1881816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1026" name="Picture 2" descr="https://sun9-79.userapi.com/impg/TEaOmw0m8N4KnA06q9Nlz3oTtt0TFJIoDj_cUQ/Ii22ndAzO0I.jpg?size=768x1024&amp;quality=95&amp;sign=0a6bf8df752d67d99df930f80578aaff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1052736"/>
            <a:ext cx="3024336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s://sun9-4.userapi.com/impg/mgtkfrJZJBLqda6uKiaIUficU23dbRHhq61YKQ/pHybbE49Pho.jpg?size=1280x577&amp;quality=95&amp;sign=a5437cd16f5dbe260eb7596df9e64e20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4437112"/>
            <a:ext cx="4896544" cy="22072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s://sun9-64.userapi.com/impg/0trgGve5LO2acKrhXIIqgEc63QB6cJrTL2VyEg/7GTfVqxxrnU.jpg?size=807x1080&amp;quality=95&amp;sign=491c8a5b8643a072e8d0d64a5bb731ae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1052736"/>
            <a:ext cx="2160240" cy="28910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Picture 10" descr="https://sun9-56.userapi.com/impg/QhCRAHcvSLfH6VWfhM2TFdnA6cCdarPyRP2D5Q/R7w43ExpeBU.jpg?size=499x1080&amp;quality=95&amp;sign=560c403409efbeba1e6b304e1b49bff0&amp;type=alb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3717032"/>
            <a:ext cx="1980406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6" name="Picture 12" descr="https://sun9-69.userapi.com/impg/WzRjFyqFqh-dV5at9yS0KwH_STL6Uj2EcbR9pQ/i7PsRvyklMk.jpg?size=498x1080&amp;quality=95&amp;sign=3c742d7f450b7e2aa0c2db3a8ce54828&amp;type=album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20272" y="3429000"/>
            <a:ext cx="1872414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https://sun9-29.userapi.com/impg/05UpS0G5DuDxnFbhHjVdobRwGIaX_NGTL_elEA/htGi44C7BLs.jpg?size=808x1080&amp;quality=95&amp;sign=afa1be0125755da6055700cecda0b921&amp;type=album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0192" y="908720"/>
            <a:ext cx="2441872" cy="32638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20-6kcwoifcdzr9fp.xn--p1ai/wp-content/uploads/2021/06/1.Zdr.-le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968" cy="6858000"/>
          </a:xfrm>
          <a:prstGeom prst="rect">
            <a:avLst/>
          </a:prstGeom>
          <a:noFill/>
        </p:spPr>
      </p:pic>
      <p:pic>
        <p:nvPicPr>
          <p:cNvPr id="1026" name="Picture 2" descr="https://sun9-29.userapi.com/impg/hX-FSyCz5sAmMforyU859yReue75v7_tPLkZfQ/hv8HR32Q7qA.jpg?size=1280x960&amp;quality=95&amp;sign=2f98ab51caf1a93db1d088b51a0b8a50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1556792"/>
            <a:ext cx="7200800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5536" y="5842337"/>
            <a:ext cx="83129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28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22</cp:lastModifiedBy>
  <cp:revision>37</cp:revision>
  <dcterms:created xsi:type="dcterms:W3CDTF">2023-05-12T18:21:59Z</dcterms:created>
  <dcterms:modified xsi:type="dcterms:W3CDTF">2023-06-25T18:27:09Z</dcterms:modified>
</cp:coreProperties>
</file>