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13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964E64-0F39-4E55-9474-310D74888E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06A953A6-83D8-4897-A755-23A442D48812}">
      <dgm:prSet phldrT="[Текст]" custT="1"/>
      <dgm:spPr/>
      <dgm:t>
        <a:bodyPr/>
        <a:lstStyle/>
        <a:p>
          <a:r>
            <a: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Связная речь</a:t>
          </a:r>
        </a:p>
      </dgm:t>
    </dgm:pt>
    <dgm:pt modelId="{263A3176-E2BE-4346-8A23-CA19F7D45A64}" type="parTrans" cxnId="{49269C45-F14D-479A-B088-A925CD4B50BB}">
      <dgm:prSet/>
      <dgm:spPr/>
      <dgm:t>
        <a:bodyPr/>
        <a:lstStyle/>
        <a:p>
          <a:endParaRPr lang="ru-RU"/>
        </a:p>
      </dgm:t>
    </dgm:pt>
    <dgm:pt modelId="{8F404142-6E5D-4183-8097-99F6FC27C502}" type="sibTrans" cxnId="{49269C45-F14D-479A-B088-A925CD4B50BB}">
      <dgm:prSet/>
      <dgm:spPr/>
      <dgm:t>
        <a:bodyPr/>
        <a:lstStyle/>
        <a:p>
          <a:endParaRPr lang="ru-RU"/>
        </a:p>
      </dgm:t>
    </dgm:pt>
    <dgm:pt modelId="{6B4D9C8A-778A-456B-BF5B-CDFC92735DC3}">
      <dgm:prSet phldrT="[Текст]"/>
      <dgm:spPr/>
      <dgm:t>
        <a:bodyPr/>
        <a:lstStyle/>
        <a:p>
          <a:r>
            <a: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Диалогическая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 (диалог) - первичная по происхождению форма речи.</a:t>
          </a:r>
        </a:p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Имеет ярко выраженную социальную </a:t>
          </a:r>
          <a:r>
            <a:rPr lang="ru-RU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напрпавленность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, служит потребностям непосредственного живого общения. Структура диалога допускает грамматическую неполноту, опускание отдельных элементов грамматически развернутого высказывания (эллипсы или элизии), наличие повтора лексических элементов в смежных репликах, употребление стереотипных конструкций разговорного стиля (речевые штампы). </a:t>
          </a:r>
        </a:p>
      </dgm:t>
    </dgm:pt>
    <dgm:pt modelId="{50036514-4652-413B-B446-4EA9FEB78DB7}" type="parTrans" cxnId="{610772A3-5A3E-4663-AEDD-D922E9869F8E}">
      <dgm:prSet/>
      <dgm:spPr/>
      <dgm:t>
        <a:bodyPr/>
        <a:lstStyle/>
        <a:p>
          <a:endParaRPr lang="ru-RU"/>
        </a:p>
      </dgm:t>
    </dgm:pt>
    <dgm:pt modelId="{37FB1746-918C-4C5A-85AE-91C72A80C661}" type="sibTrans" cxnId="{610772A3-5A3E-4663-AEDD-D922E9869F8E}">
      <dgm:prSet/>
      <dgm:spPr/>
      <dgm:t>
        <a:bodyPr/>
        <a:lstStyle/>
        <a:p>
          <a:endParaRPr lang="ru-RU"/>
        </a:p>
      </dgm:t>
    </dgm:pt>
    <dgm:pt modelId="{BCE6D956-B032-47A4-A09E-4C639E1AAD53}">
      <dgm:prSet phldrT="[Текст]"/>
      <dgm:spPr/>
      <dgm:t>
        <a:bodyPr/>
        <a:lstStyle/>
        <a:p>
          <a:r>
            <a: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Монологическая</a:t>
          </a:r>
          <a:r>
            <a:rPr lang="ru-RU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речь (монолог) - связная речь одного лица, коммуникативная цель которой сообщение о каких-либо фактах, явлениях. Монолог представляет собой наиболее сложную форму речи, служащую для целенаправленной передачи информации. </a:t>
          </a:r>
        </a:p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К основным свойствам монологической речи относятся: односторонний и непрерывный характер высказывания, произвольность, развернутость, логическая последовательность изложения, обусловленность содержания ориентацией на слушателя, ограниченное употребление невербальных средств передачи информации</a:t>
          </a:r>
          <a:r>
            <a:rPr lang="ru-RU" dirty="0"/>
            <a:t>. 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Особенность этой формы речи состоит в том, что ее содержание, как правило, заранее задано и предварительно планируется.</a:t>
          </a:r>
        </a:p>
      </dgm:t>
    </dgm:pt>
    <dgm:pt modelId="{FC1E3446-CF06-4AAD-8912-CF688E1B02DA}" type="parTrans" cxnId="{9530B634-FB5F-4FB4-B915-4D3E1864FB03}">
      <dgm:prSet/>
      <dgm:spPr/>
      <dgm:t>
        <a:bodyPr/>
        <a:lstStyle/>
        <a:p>
          <a:endParaRPr lang="ru-RU"/>
        </a:p>
      </dgm:t>
    </dgm:pt>
    <dgm:pt modelId="{4845E5BB-0601-4195-85D5-9B8F4A2376DF}" type="sibTrans" cxnId="{9530B634-FB5F-4FB4-B915-4D3E1864FB03}">
      <dgm:prSet/>
      <dgm:spPr/>
      <dgm:t>
        <a:bodyPr/>
        <a:lstStyle/>
        <a:p>
          <a:endParaRPr lang="ru-RU"/>
        </a:p>
      </dgm:t>
    </dgm:pt>
    <dgm:pt modelId="{E409471F-670C-4702-8F1F-849C00121DEC}" type="pres">
      <dgm:prSet presAssocID="{1A964E64-0F39-4E55-9474-310D74888E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96931A4-7A4F-48D2-9A5B-F465B0691C62}" type="pres">
      <dgm:prSet presAssocID="{06A953A6-83D8-4897-A755-23A442D48812}" presName="hierRoot1" presStyleCnt="0">
        <dgm:presLayoutVars>
          <dgm:hierBranch val="init"/>
        </dgm:presLayoutVars>
      </dgm:prSet>
      <dgm:spPr/>
    </dgm:pt>
    <dgm:pt modelId="{C9EDC0D6-F0C9-46E4-B8EA-DF336D1E8896}" type="pres">
      <dgm:prSet presAssocID="{06A953A6-83D8-4897-A755-23A442D48812}" presName="rootComposite1" presStyleCnt="0"/>
      <dgm:spPr/>
    </dgm:pt>
    <dgm:pt modelId="{931B0FA4-AE38-4AF0-8532-8FC1A974D692}" type="pres">
      <dgm:prSet presAssocID="{06A953A6-83D8-4897-A755-23A442D48812}" presName="rootText1" presStyleLbl="node0" presStyleIdx="0" presStyleCnt="1" custScaleX="371851" custScaleY="100170">
        <dgm:presLayoutVars>
          <dgm:chPref val="3"/>
        </dgm:presLayoutVars>
      </dgm:prSet>
      <dgm:spPr/>
    </dgm:pt>
    <dgm:pt modelId="{7C32A6EC-4E09-4B22-BFA5-5007FC9378CA}" type="pres">
      <dgm:prSet presAssocID="{06A953A6-83D8-4897-A755-23A442D48812}" presName="rootConnector1" presStyleLbl="node1" presStyleIdx="0" presStyleCnt="0"/>
      <dgm:spPr/>
    </dgm:pt>
    <dgm:pt modelId="{1F9A3056-4BB5-4088-88FA-2D1708DD2892}" type="pres">
      <dgm:prSet presAssocID="{06A953A6-83D8-4897-A755-23A442D48812}" presName="hierChild2" presStyleCnt="0"/>
      <dgm:spPr/>
    </dgm:pt>
    <dgm:pt modelId="{80897356-20D3-441F-BF53-AF39D2F309E1}" type="pres">
      <dgm:prSet presAssocID="{50036514-4652-413B-B446-4EA9FEB78DB7}" presName="Name37" presStyleLbl="parChTrans1D2" presStyleIdx="0" presStyleCnt="2"/>
      <dgm:spPr/>
    </dgm:pt>
    <dgm:pt modelId="{14E23BF0-670A-4B9F-8CB1-0107AA07D799}" type="pres">
      <dgm:prSet presAssocID="{6B4D9C8A-778A-456B-BF5B-CDFC92735DC3}" presName="hierRoot2" presStyleCnt="0">
        <dgm:presLayoutVars>
          <dgm:hierBranch val="init"/>
        </dgm:presLayoutVars>
      </dgm:prSet>
      <dgm:spPr/>
    </dgm:pt>
    <dgm:pt modelId="{0B0822F2-3309-46CA-B63A-D752E4EC0173}" type="pres">
      <dgm:prSet presAssocID="{6B4D9C8A-778A-456B-BF5B-CDFC92735DC3}" presName="rootComposite" presStyleCnt="0"/>
      <dgm:spPr/>
    </dgm:pt>
    <dgm:pt modelId="{52F73086-D1F7-4331-AC68-F97BC95A5DA3}" type="pres">
      <dgm:prSet presAssocID="{6B4D9C8A-778A-456B-BF5B-CDFC92735DC3}" presName="rootText" presStyleLbl="node2" presStyleIdx="0" presStyleCnt="2" custScaleX="433864" custScaleY="1293508">
        <dgm:presLayoutVars>
          <dgm:chPref val="3"/>
        </dgm:presLayoutVars>
      </dgm:prSet>
      <dgm:spPr/>
    </dgm:pt>
    <dgm:pt modelId="{DD66A773-2DB6-4AE4-9773-A472D6073A8A}" type="pres">
      <dgm:prSet presAssocID="{6B4D9C8A-778A-456B-BF5B-CDFC92735DC3}" presName="rootConnector" presStyleLbl="node2" presStyleIdx="0" presStyleCnt="2"/>
      <dgm:spPr/>
    </dgm:pt>
    <dgm:pt modelId="{9C74776B-D80E-4461-82AE-F731DCACF235}" type="pres">
      <dgm:prSet presAssocID="{6B4D9C8A-778A-456B-BF5B-CDFC92735DC3}" presName="hierChild4" presStyleCnt="0"/>
      <dgm:spPr/>
    </dgm:pt>
    <dgm:pt modelId="{36163061-C0B4-4CCA-9D83-9BA97D075909}" type="pres">
      <dgm:prSet presAssocID="{6B4D9C8A-778A-456B-BF5B-CDFC92735DC3}" presName="hierChild5" presStyleCnt="0"/>
      <dgm:spPr/>
    </dgm:pt>
    <dgm:pt modelId="{AF780355-1B87-4A40-B0D6-C1556B3C8DD0}" type="pres">
      <dgm:prSet presAssocID="{FC1E3446-CF06-4AAD-8912-CF688E1B02DA}" presName="Name37" presStyleLbl="parChTrans1D2" presStyleIdx="1" presStyleCnt="2"/>
      <dgm:spPr/>
    </dgm:pt>
    <dgm:pt modelId="{AACEC571-A7CA-4653-B749-ABE203738873}" type="pres">
      <dgm:prSet presAssocID="{BCE6D956-B032-47A4-A09E-4C639E1AAD53}" presName="hierRoot2" presStyleCnt="0">
        <dgm:presLayoutVars>
          <dgm:hierBranch val="init"/>
        </dgm:presLayoutVars>
      </dgm:prSet>
      <dgm:spPr/>
    </dgm:pt>
    <dgm:pt modelId="{97EB4884-9DF2-42FA-89D5-B083172CA096}" type="pres">
      <dgm:prSet presAssocID="{BCE6D956-B032-47A4-A09E-4C639E1AAD53}" presName="rootComposite" presStyleCnt="0"/>
      <dgm:spPr/>
    </dgm:pt>
    <dgm:pt modelId="{272090B4-355C-4894-A9EB-44281A678B95}" type="pres">
      <dgm:prSet presAssocID="{BCE6D956-B032-47A4-A09E-4C639E1AAD53}" presName="rootText" presStyleLbl="node2" presStyleIdx="1" presStyleCnt="2" custScaleX="444025" custScaleY="1286412">
        <dgm:presLayoutVars>
          <dgm:chPref val="3"/>
        </dgm:presLayoutVars>
      </dgm:prSet>
      <dgm:spPr/>
    </dgm:pt>
    <dgm:pt modelId="{660BF3A0-606A-4651-A0A9-6EE07AD41A73}" type="pres">
      <dgm:prSet presAssocID="{BCE6D956-B032-47A4-A09E-4C639E1AAD53}" presName="rootConnector" presStyleLbl="node2" presStyleIdx="1" presStyleCnt="2"/>
      <dgm:spPr/>
    </dgm:pt>
    <dgm:pt modelId="{FA934D28-D1CE-485C-9417-03475BE85A14}" type="pres">
      <dgm:prSet presAssocID="{BCE6D956-B032-47A4-A09E-4C639E1AAD53}" presName="hierChild4" presStyleCnt="0"/>
      <dgm:spPr/>
    </dgm:pt>
    <dgm:pt modelId="{2436D0C6-EBB4-4F2F-917D-E408B4F35C29}" type="pres">
      <dgm:prSet presAssocID="{BCE6D956-B032-47A4-A09E-4C639E1AAD53}" presName="hierChild5" presStyleCnt="0"/>
      <dgm:spPr/>
    </dgm:pt>
    <dgm:pt modelId="{EB0F289E-5FA4-4946-B835-C6F65FAD3807}" type="pres">
      <dgm:prSet presAssocID="{06A953A6-83D8-4897-A755-23A442D48812}" presName="hierChild3" presStyleCnt="0"/>
      <dgm:spPr/>
    </dgm:pt>
  </dgm:ptLst>
  <dgm:cxnLst>
    <dgm:cxn modelId="{30E38E0D-CADB-4CE6-B6D2-959A54D8FA53}" type="presOf" srcId="{06A953A6-83D8-4897-A755-23A442D48812}" destId="{931B0FA4-AE38-4AF0-8532-8FC1A974D692}" srcOrd="0" destOrd="0" presId="urn:microsoft.com/office/officeart/2005/8/layout/orgChart1"/>
    <dgm:cxn modelId="{750F881A-54C6-4D11-97F7-3711C7C31611}" type="presOf" srcId="{BCE6D956-B032-47A4-A09E-4C639E1AAD53}" destId="{272090B4-355C-4894-A9EB-44281A678B95}" srcOrd="0" destOrd="0" presId="urn:microsoft.com/office/officeart/2005/8/layout/orgChart1"/>
    <dgm:cxn modelId="{451F021D-9A2D-4C42-A9B1-086444D3FBC5}" type="presOf" srcId="{06A953A6-83D8-4897-A755-23A442D48812}" destId="{7C32A6EC-4E09-4B22-BFA5-5007FC9378CA}" srcOrd="1" destOrd="0" presId="urn:microsoft.com/office/officeart/2005/8/layout/orgChart1"/>
    <dgm:cxn modelId="{9530B634-FB5F-4FB4-B915-4D3E1864FB03}" srcId="{06A953A6-83D8-4897-A755-23A442D48812}" destId="{BCE6D956-B032-47A4-A09E-4C639E1AAD53}" srcOrd="1" destOrd="0" parTransId="{FC1E3446-CF06-4AAD-8912-CF688E1B02DA}" sibTransId="{4845E5BB-0601-4195-85D5-9B8F4A2376DF}"/>
    <dgm:cxn modelId="{49269C45-F14D-479A-B088-A925CD4B50BB}" srcId="{1A964E64-0F39-4E55-9474-310D74888EF1}" destId="{06A953A6-83D8-4897-A755-23A442D48812}" srcOrd="0" destOrd="0" parTransId="{263A3176-E2BE-4346-8A23-CA19F7D45A64}" sibTransId="{8F404142-6E5D-4183-8097-99F6FC27C502}"/>
    <dgm:cxn modelId="{F5129C7D-A478-44A4-903B-848D390657DC}" type="presOf" srcId="{6B4D9C8A-778A-456B-BF5B-CDFC92735DC3}" destId="{DD66A773-2DB6-4AE4-9773-A472D6073A8A}" srcOrd="1" destOrd="0" presId="urn:microsoft.com/office/officeart/2005/8/layout/orgChart1"/>
    <dgm:cxn modelId="{21B53A8B-DE5B-4838-A828-DEFA5A56C616}" type="presOf" srcId="{6B4D9C8A-778A-456B-BF5B-CDFC92735DC3}" destId="{52F73086-D1F7-4331-AC68-F97BC95A5DA3}" srcOrd="0" destOrd="0" presId="urn:microsoft.com/office/officeart/2005/8/layout/orgChart1"/>
    <dgm:cxn modelId="{47BBC099-411A-4384-965A-6B0C7EAF3ED4}" type="presOf" srcId="{FC1E3446-CF06-4AAD-8912-CF688E1B02DA}" destId="{AF780355-1B87-4A40-B0D6-C1556B3C8DD0}" srcOrd="0" destOrd="0" presId="urn:microsoft.com/office/officeart/2005/8/layout/orgChart1"/>
    <dgm:cxn modelId="{610772A3-5A3E-4663-AEDD-D922E9869F8E}" srcId="{06A953A6-83D8-4897-A755-23A442D48812}" destId="{6B4D9C8A-778A-456B-BF5B-CDFC92735DC3}" srcOrd="0" destOrd="0" parTransId="{50036514-4652-413B-B446-4EA9FEB78DB7}" sibTransId="{37FB1746-918C-4C5A-85AE-91C72A80C661}"/>
    <dgm:cxn modelId="{868875AB-2E9A-4310-B2F7-E208F4080DAD}" type="presOf" srcId="{1A964E64-0F39-4E55-9474-310D74888EF1}" destId="{E409471F-670C-4702-8F1F-849C00121DEC}" srcOrd="0" destOrd="0" presId="urn:microsoft.com/office/officeart/2005/8/layout/orgChart1"/>
    <dgm:cxn modelId="{66FBE7B4-6CF2-47A2-B018-CFF57258FEE7}" type="presOf" srcId="{50036514-4652-413B-B446-4EA9FEB78DB7}" destId="{80897356-20D3-441F-BF53-AF39D2F309E1}" srcOrd="0" destOrd="0" presId="urn:microsoft.com/office/officeart/2005/8/layout/orgChart1"/>
    <dgm:cxn modelId="{9B1229D1-3DE0-4FA8-A77B-24D4014CACB2}" type="presOf" srcId="{BCE6D956-B032-47A4-A09E-4C639E1AAD53}" destId="{660BF3A0-606A-4651-A0A9-6EE07AD41A73}" srcOrd="1" destOrd="0" presId="urn:microsoft.com/office/officeart/2005/8/layout/orgChart1"/>
    <dgm:cxn modelId="{9ECB7E5C-A93A-4823-9B5D-95F693E3A73B}" type="presParOf" srcId="{E409471F-670C-4702-8F1F-849C00121DEC}" destId="{896931A4-7A4F-48D2-9A5B-F465B0691C62}" srcOrd="0" destOrd="0" presId="urn:microsoft.com/office/officeart/2005/8/layout/orgChart1"/>
    <dgm:cxn modelId="{16766A4F-396B-4FE2-9279-21B00CFCEBFA}" type="presParOf" srcId="{896931A4-7A4F-48D2-9A5B-F465B0691C62}" destId="{C9EDC0D6-F0C9-46E4-B8EA-DF336D1E8896}" srcOrd="0" destOrd="0" presId="urn:microsoft.com/office/officeart/2005/8/layout/orgChart1"/>
    <dgm:cxn modelId="{8CFA7BD2-75C7-4174-9D72-9DF1B6E54917}" type="presParOf" srcId="{C9EDC0D6-F0C9-46E4-B8EA-DF336D1E8896}" destId="{931B0FA4-AE38-4AF0-8532-8FC1A974D692}" srcOrd="0" destOrd="0" presId="urn:microsoft.com/office/officeart/2005/8/layout/orgChart1"/>
    <dgm:cxn modelId="{4C6D0324-1AA4-4F58-9993-C864BC11EABC}" type="presParOf" srcId="{C9EDC0D6-F0C9-46E4-B8EA-DF336D1E8896}" destId="{7C32A6EC-4E09-4B22-BFA5-5007FC9378CA}" srcOrd="1" destOrd="0" presId="urn:microsoft.com/office/officeart/2005/8/layout/orgChart1"/>
    <dgm:cxn modelId="{1E9016C7-AFE4-4A2A-8B07-2400D11A78D5}" type="presParOf" srcId="{896931A4-7A4F-48D2-9A5B-F465B0691C62}" destId="{1F9A3056-4BB5-4088-88FA-2D1708DD2892}" srcOrd="1" destOrd="0" presId="urn:microsoft.com/office/officeart/2005/8/layout/orgChart1"/>
    <dgm:cxn modelId="{E425C323-FD8D-42B2-B9BA-7E14F9743683}" type="presParOf" srcId="{1F9A3056-4BB5-4088-88FA-2D1708DD2892}" destId="{80897356-20D3-441F-BF53-AF39D2F309E1}" srcOrd="0" destOrd="0" presId="urn:microsoft.com/office/officeart/2005/8/layout/orgChart1"/>
    <dgm:cxn modelId="{8197224D-8008-49C9-ACCB-DC7672D1A0C7}" type="presParOf" srcId="{1F9A3056-4BB5-4088-88FA-2D1708DD2892}" destId="{14E23BF0-670A-4B9F-8CB1-0107AA07D799}" srcOrd="1" destOrd="0" presId="urn:microsoft.com/office/officeart/2005/8/layout/orgChart1"/>
    <dgm:cxn modelId="{EAA851B9-4175-4765-B619-7AE906475A1A}" type="presParOf" srcId="{14E23BF0-670A-4B9F-8CB1-0107AA07D799}" destId="{0B0822F2-3309-46CA-B63A-D752E4EC0173}" srcOrd="0" destOrd="0" presId="urn:microsoft.com/office/officeart/2005/8/layout/orgChart1"/>
    <dgm:cxn modelId="{62468505-82AF-4AE5-8BDA-691B13E69DDD}" type="presParOf" srcId="{0B0822F2-3309-46CA-B63A-D752E4EC0173}" destId="{52F73086-D1F7-4331-AC68-F97BC95A5DA3}" srcOrd="0" destOrd="0" presId="urn:microsoft.com/office/officeart/2005/8/layout/orgChart1"/>
    <dgm:cxn modelId="{F08DB4A9-34E3-4CA0-ABBD-F4644F038048}" type="presParOf" srcId="{0B0822F2-3309-46CA-B63A-D752E4EC0173}" destId="{DD66A773-2DB6-4AE4-9773-A472D6073A8A}" srcOrd="1" destOrd="0" presId="urn:microsoft.com/office/officeart/2005/8/layout/orgChart1"/>
    <dgm:cxn modelId="{8A9FD09F-3ED6-4148-9917-0B1A3469160E}" type="presParOf" srcId="{14E23BF0-670A-4B9F-8CB1-0107AA07D799}" destId="{9C74776B-D80E-4461-82AE-F731DCACF235}" srcOrd="1" destOrd="0" presId="urn:microsoft.com/office/officeart/2005/8/layout/orgChart1"/>
    <dgm:cxn modelId="{52B4C557-2135-4B45-8C99-DEBD8D87BAE1}" type="presParOf" srcId="{14E23BF0-670A-4B9F-8CB1-0107AA07D799}" destId="{36163061-C0B4-4CCA-9D83-9BA97D075909}" srcOrd="2" destOrd="0" presId="urn:microsoft.com/office/officeart/2005/8/layout/orgChart1"/>
    <dgm:cxn modelId="{AB45E0AA-AF4F-4F1B-A861-F1F2D9DE33E4}" type="presParOf" srcId="{1F9A3056-4BB5-4088-88FA-2D1708DD2892}" destId="{AF780355-1B87-4A40-B0D6-C1556B3C8DD0}" srcOrd="2" destOrd="0" presId="urn:microsoft.com/office/officeart/2005/8/layout/orgChart1"/>
    <dgm:cxn modelId="{60FF19F2-7B64-4C7B-B878-41E47B77E38A}" type="presParOf" srcId="{1F9A3056-4BB5-4088-88FA-2D1708DD2892}" destId="{AACEC571-A7CA-4653-B749-ABE203738873}" srcOrd="3" destOrd="0" presId="urn:microsoft.com/office/officeart/2005/8/layout/orgChart1"/>
    <dgm:cxn modelId="{55B23124-C28D-42A3-8689-2373344E65A6}" type="presParOf" srcId="{AACEC571-A7CA-4653-B749-ABE203738873}" destId="{97EB4884-9DF2-42FA-89D5-B083172CA096}" srcOrd="0" destOrd="0" presId="urn:microsoft.com/office/officeart/2005/8/layout/orgChart1"/>
    <dgm:cxn modelId="{2D23B4A9-420C-4901-A8DD-2B6B7E18E052}" type="presParOf" srcId="{97EB4884-9DF2-42FA-89D5-B083172CA096}" destId="{272090B4-355C-4894-A9EB-44281A678B95}" srcOrd="0" destOrd="0" presId="urn:microsoft.com/office/officeart/2005/8/layout/orgChart1"/>
    <dgm:cxn modelId="{F2656040-971C-47D8-BB61-667DA349A572}" type="presParOf" srcId="{97EB4884-9DF2-42FA-89D5-B083172CA096}" destId="{660BF3A0-606A-4651-A0A9-6EE07AD41A73}" srcOrd="1" destOrd="0" presId="urn:microsoft.com/office/officeart/2005/8/layout/orgChart1"/>
    <dgm:cxn modelId="{EAA87B06-69D7-474A-9B2C-7B25CBB6C0DB}" type="presParOf" srcId="{AACEC571-A7CA-4653-B749-ABE203738873}" destId="{FA934D28-D1CE-485C-9417-03475BE85A14}" srcOrd="1" destOrd="0" presId="urn:microsoft.com/office/officeart/2005/8/layout/orgChart1"/>
    <dgm:cxn modelId="{C14409ED-6AE1-45DF-8D91-408BAB5B2929}" type="presParOf" srcId="{AACEC571-A7CA-4653-B749-ABE203738873}" destId="{2436D0C6-EBB4-4F2F-917D-E408B4F35C29}" srcOrd="2" destOrd="0" presId="urn:microsoft.com/office/officeart/2005/8/layout/orgChart1"/>
    <dgm:cxn modelId="{F326CBB9-AAD0-48FA-9D3A-96597A727B33}" type="presParOf" srcId="{896931A4-7A4F-48D2-9A5B-F465B0691C62}" destId="{EB0F289E-5FA4-4946-B835-C6F65FAD380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639471-1C12-4D90-98B6-69A175B52DC0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031B40A-DC97-4E6A-BF5F-E9F22CC869B9}">
      <dgm:prSet phldrT="[Текст]"/>
      <dgm:spPr/>
      <dgm:t>
        <a:bodyPr/>
        <a:lstStyle/>
        <a:p>
          <a:r>
            <a:rPr lang="ru-RU" dirty="0"/>
            <a:t>Основные виды монологической речи в старшем дошкольном возрасте</a:t>
          </a:r>
        </a:p>
      </dgm:t>
    </dgm:pt>
    <dgm:pt modelId="{A5E323D9-3D22-4232-8D3A-65B98A0AA59E}" type="parTrans" cxnId="{DEC49B03-808F-495F-9F48-B1898B2EC474}">
      <dgm:prSet/>
      <dgm:spPr/>
      <dgm:t>
        <a:bodyPr/>
        <a:lstStyle/>
        <a:p>
          <a:endParaRPr lang="ru-RU"/>
        </a:p>
      </dgm:t>
    </dgm:pt>
    <dgm:pt modelId="{A87B73EF-D4E2-4B97-97B5-96840B6FE642}" type="sibTrans" cxnId="{DEC49B03-808F-495F-9F48-B1898B2EC474}">
      <dgm:prSet/>
      <dgm:spPr/>
      <dgm:t>
        <a:bodyPr/>
        <a:lstStyle/>
        <a:p>
          <a:endParaRPr lang="ru-RU"/>
        </a:p>
      </dgm:t>
    </dgm:pt>
    <dgm:pt modelId="{861F5C6F-E105-46B0-8E4D-06215D1BA463}">
      <dgm:prSet phldrT="[Текст]" custT="1"/>
      <dgm:spPr/>
      <dgm:t>
        <a:bodyPr/>
        <a:lstStyle/>
        <a:p>
          <a:r>
            <a:rPr lang="ru-RU" sz="1600" b="1" dirty="0"/>
            <a:t>описание</a:t>
          </a:r>
          <a:r>
            <a:rPr lang="ru-RU" sz="1600" dirty="0"/>
            <a:t> - сообщение о фактах действительности, состоящих в отношениях одновременности. Представляет собой относительно развернутую словесную характеристику предмета или явления, отображение их основных свойств или качеств, данных «в статическом состоянии».</a:t>
          </a:r>
        </a:p>
      </dgm:t>
    </dgm:pt>
    <dgm:pt modelId="{A5731108-D65B-4E98-BFF3-6847C9AFE8D9}" type="parTrans" cxnId="{9708D480-75D6-4D5F-9F74-727B67222A97}">
      <dgm:prSet/>
      <dgm:spPr/>
      <dgm:t>
        <a:bodyPr/>
        <a:lstStyle/>
        <a:p>
          <a:endParaRPr lang="ru-RU"/>
        </a:p>
      </dgm:t>
    </dgm:pt>
    <dgm:pt modelId="{7CD69399-B891-441A-9D2E-6AEBA357E8FB}" type="sibTrans" cxnId="{9708D480-75D6-4D5F-9F74-727B67222A97}">
      <dgm:prSet/>
      <dgm:spPr/>
      <dgm:t>
        <a:bodyPr/>
        <a:lstStyle/>
        <a:p>
          <a:endParaRPr lang="ru-RU"/>
        </a:p>
      </dgm:t>
    </dgm:pt>
    <dgm:pt modelId="{2F0201D9-A381-48EF-B787-E0BDDCEA5BB1}">
      <dgm:prSet phldrT="[Текст]" custT="1"/>
      <dgm:spPr/>
      <dgm:t>
        <a:bodyPr/>
        <a:lstStyle/>
        <a:p>
          <a:r>
            <a:rPr lang="ru-RU" sz="1400" dirty="0"/>
            <a:t> </a:t>
          </a:r>
          <a:r>
            <a:rPr lang="ru-RU" sz="1600" b="1" dirty="0"/>
            <a:t>повествование</a:t>
          </a:r>
          <a:r>
            <a:rPr lang="ru-RU" sz="1600" dirty="0"/>
            <a:t> - сообщение о фактах, находящихся в отношениях последовательности. В повествовании сообщается о каком-либо событии, которое развивается во времени, содержит «динамику». </a:t>
          </a:r>
        </a:p>
      </dgm:t>
    </dgm:pt>
    <dgm:pt modelId="{2A79748F-04B6-4FE8-86AD-C9AB62758B96}" type="parTrans" cxnId="{C44FA4AE-87B2-40B9-BE6C-30BAF9CC20DA}">
      <dgm:prSet/>
      <dgm:spPr/>
      <dgm:t>
        <a:bodyPr/>
        <a:lstStyle/>
        <a:p>
          <a:endParaRPr lang="ru-RU"/>
        </a:p>
      </dgm:t>
    </dgm:pt>
    <dgm:pt modelId="{97574DDA-A151-46B3-ACE4-F6BD466134F4}" type="sibTrans" cxnId="{C44FA4AE-87B2-40B9-BE6C-30BAF9CC20DA}">
      <dgm:prSet/>
      <dgm:spPr/>
      <dgm:t>
        <a:bodyPr/>
        <a:lstStyle/>
        <a:p>
          <a:endParaRPr lang="ru-RU"/>
        </a:p>
      </dgm:t>
    </dgm:pt>
    <dgm:pt modelId="{C7A18A36-16D1-4D32-9929-FAADBE8AE761}">
      <dgm:prSet phldrT="[Текст]" custT="1"/>
      <dgm:spPr/>
      <dgm:t>
        <a:bodyPr/>
        <a:lstStyle/>
        <a:p>
          <a:r>
            <a:rPr lang="ru-RU" sz="1700" dirty="0"/>
            <a:t>- </a:t>
          </a:r>
          <a:r>
            <a:rPr lang="ru-RU" sz="1600" b="1" dirty="0"/>
            <a:t>рассуждения -</a:t>
          </a:r>
          <a:r>
            <a:rPr lang="ru-RU" sz="1600" dirty="0"/>
            <a:t> особый вид высказывания, отражающий причинно-следственную связь каких-либо фактов (явлений). Рассуждение складывается из цепи суждений, образующих умозаключения.</a:t>
          </a:r>
        </a:p>
      </dgm:t>
    </dgm:pt>
    <dgm:pt modelId="{5C6CF3BB-AF24-446C-8AC8-6B3A8B0FE3FF}" type="parTrans" cxnId="{C9931FD6-92C0-4599-BAC4-3C219B7FF8AB}">
      <dgm:prSet/>
      <dgm:spPr/>
      <dgm:t>
        <a:bodyPr/>
        <a:lstStyle/>
        <a:p>
          <a:endParaRPr lang="ru-RU"/>
        </a:p>
      </dgm:t>
    </dgm:pt>
    <dgm:pt modelId="{2136290B-0B1F-4421-B66E-216CA40292B7}" type="sibTrans" cxnId="{C9931FD6-92C0-4599-BAC4-3C219B7FF8AB}">
      <dgm:prSet/>
      <dgm:spPr/>
      <dgm:t>
        <a:bodyPr/>
        <a:lstStyle/>
        <a:p>
          <a:endParaRPr lang="ru-RU"/>
        </a:p>
      </dgm:t>
    </dgm:pt>
    <dgm:pt modelId="{1249FF73-82E8-4772-87D3-9924DF6A1817}" type="pres">
      <dgm:prSet presAssocID="{EB639471-1C12-4D90-98B6-69A175B52DC0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D46C3C1-D044-4642-BD5B-759B417BDB9E}" type="pres">
      <dgm:prSet presAssocID="{5031B40A-DC97-4E6A-BF5F-E9F22CC869B9}" presName="root1" presStyleCnt="0"/>
      <dgm:spPr/>
    </dgm:pt>
    <dgm:pt modelId="{D1610C3B-9330-4354-B6B3-D6938192D2DA}" type="pres">
      <dgm:prSet presAssocID="{5031B40A-DC97-4E6A-BF5F-E9F22CC869B9}" presName="LevelOneTextNode" presStyleLbl="node0" presStyleIdx="0" presStyleCnt="1">
        <dgm:presLayoutVars>
          <dgm:chPref val="3"/>
        </dgm:presLayoutVars>
      </dgm:prSet>
      <dgm:spPr/>
    </dgm:pt>
    <dgm:pt modelId="{9009871D-EEB8-4377-AD59-49BA133AB2BE}" type="pres">
      <dgm:prSet presAssocID="{5031B40A-DC97-4E6A-BF5F-E9F22CC869B9}" presName="level2hierChild" presStyleCnt="0"/>
      <dgm:spPr/>
    </dgm:pt>
    <dgm:pt modelId="{9A37ED49-CA40-4919-B6D2-06066AF35C20}" type="pres">
      <dgm:prSet presAssocID="{A5731108-D65B-4E98-BFF3-6847C9AFE8D9}" presName="conn2-1" presStyleLbl="parChTrans1D2" presStyleIdx="0" presStyleCnt="3"/>
      <dgm:spPr/>
    </dgm:pt>
    <dgm:pt modelId="{A19E1A94-CBAD-4B62-83BC-A8CEB0743690}" type="pres">
      <dgm:prSet presAssocID="{A5731108-D65B-4E98-BFF3-6847C9AFE8D9}" presName="connTx" presStyleLbl="parChTrans1D2" presStyleIdx="0" presStyleCnt="3"/>
      <dgm:spPr/>
    </dgm:pt>
    <dgm:pt modelId="{E747B632-9AD7-40A6-B58E-C25B5500C8C8}" type="pres">
      <dgm:prSet presAssocID="{861F5C6F-E105-46B0-8E4D-06215D1BA463}" presName="root2" presStyleCnt="0"/>
      <dgm:spPr/>
    </dgm:pt>
    <dgm:pt modelId="{69D418FF-2ED9-4293-97CC-74D3DA1A466E}" type="pres">
      <dgm:prSet presAssocID="{861F5C6F-E105-46B0-8E4D-06215D1BA463}" presName="LevelTwoTextNode" presStyleLbl="node2" presStyleIdx="0" presStyleCnt="3" custScaleX="174752">
        <dgm:presLayoutVars>
          <dgm:chPref val="3"/>
        </dgm:presLayoutVars>
      </dgm:prSet>
      <dgm:spPr/>
    </dgm:pt>
    <dgm:pt modelId="{37F85EC1-4F5E-4E20-85AD-4AF455205DDD}" type="pres">
      <dgm:prSet presAssocID="{861F5C6F-E105-46B0-8E4D-06215D1BA463}" presName="level3hierChild" presStyleCnt="0"/>
      <dgm:spPr/>
    </dgm:pt>
    <dgm:pt modelId="{558E5293-F294-4915-9E33-22A90958D0FB}" type="pres">
      <dgm:prSet presAssocID="{2A79748F-04B6-4FE8-86AD-C9AB62758B96}" presName="conn2-1" presStyleLbl="parChTrans1D2" presStyleIdx="1" presStyleCnt="3"/>
      <dgm:spPr/>
    </dgm:pt>
    <dgm:pt modelId="{B92EF3D5-8DD0-4032-982A-F11F79FC900F}" type="pres">
      <dgm:prSet presAssocID="{2A79748F-04B6-4FE8-86AD-C9AB62758B96}" presName="connTx" presStyleLbl="parChTrans1D2" presStyleIdx="1" presStyleCnt="3"/>
      <dgm:spPr/>
    </dgm:pt>
    <dgm:pt modelId="{5DB6A338-1754-421D-AE90-60C95AD70953}" type="pres">
      <dgm:prSet presAssocID="{2F0201D9-A381-48EF-B787-E0BDDCEA5BB1}" presName="root2" presStyleCnt="0"/>
      <dgm:spPr/>
    </dgm:pt>
    <dgm:pt modelId="{0E5788FD-34C6-4AE2-94D5-C12AF690644B}" type="pres">
      <dgm:prSet presAssocID="{2F0201D9-A381-48EF-B787-E0BDDCEA5BB1}" presName="LevelTwoTextNode" presStyleLbl="node2" presStyleIdx="1" presStyleCnt="3" custScaleX="174752">
        <dgm:presLayoutVars>
          <dgm:chPref val="3"/>
        </dgm:presLayoutVars>
      </dgm:prSet>
      <dgm:spPr/>
    </dgm:pt>
    <dgm:pt modelId="{62769E68-E4FB-4698-B961-5D0CC38550FC}" type="pres">
      <dgm:prSet presAssocID="{2F0201D9-A381-48EF-B787-E0BDDCEA5BB1}" presName="level3hierChild" presStyleCnt="0"/>
      <dgm:spPr/>
    </dgm:pt>
    <dgm:pt modelId="{89C30263-1EEB-4EC9-A7A0-263F79D259A3}" type="pres">
      <dgm:prSet presAssocID="{5C6CF3BB-AF24-446C-8AC8-6B3A8B0FE3FF}" presName="conn2-1" presStyleLbl="parChTrans1D2" presStyleIdx="2" presStyleCnt="3"/>
      <dgm:spPr/>
    </dgm:pt>
    <dgm:pt modelId="{0CE8367D-276A-4B30-BA79-CA468870553F}" type="pres">
      <dgm:prSet presAssocID="{5C6CF3BB-AF24-446C-8AC8-6B3A8B0FE3FF}" presName="connTx" presStyleLbl="parChTrans1D2" presStyleIdx="2" presStyleCnt="3"/>
      <dgm:spPr/>
    </dgm:pt>
    <dgm:pt modelId="{2B0A507B-5D99-4BE1-B581-6565CCD52311}" type="pres">
      <dgm:prSet presAssocID="{C7A18A36-16D1-4D32-9929-FAADBE8AE761}" presName="root2" presStyleCnt="0"/>
      <dgm:spPr/>
    </dgm:pt>
    <dgm:pt modelId="{1675B269-7BC8-4A9D-B8B6-174045D19A2B}" type="pres">
      <dgm:prSet presAssocID="{C7A18A36-16D1-4D32-9929-FAADBE8AE761}" presName="LevelTwoTextNode" presStyleLbl="node2" presStyleIdx="2" presStyleCnt="3" custScaleX="174752">
        <dgm:presLayoutVars>
          <dgm:chPref val="3"/>
        </dgm:presLayoutVars>
      </dgm:prSet>
      <dgm:spPr/>
    </dgm:pt>
    <dgm:pt modelId="{4AA7D20F-3BE7-4A6D-9C61-814E716C7D4A}" type="pres">
      <dgm:prSet presAssocID="{C7A18A36-16D1-4D32-9929-FAADBE8AE761}" presName="level3hierChild" presStyleCnt="0"/>
      <dgm:spPr/>
    </dgm:pt>
  </dgm:ptLst>
  <dgm:cxnLst>
    <dgm:cxn modelId="{DEC49B03-808F-495F-9F48-B1898B2EC474}" srcId="{EB639471-1C12-4D90-98B6-69A175B52DC0}" destId="{5031B40A-DC97-4E6A-BF5F-E9F22CC869B9}" srcOrd="0" destOrd="0" parTransId="{A5E323D9-3D22-4232-8D3A-65B98A0AA59E}" sibTransId="{A87B73EF-D4E2-4B97-97B5-96840B6FE642}"/>
    <dgm:cxn modelId="{4B90380C-85E8-41B3-BACF-12CFB8DC339C}" type="presOf" srcId="{5031B40A-DC97-4E6A-BF5F-E9F22CC869B9}" destId="{D1610C3B-9330-4354-B6B3-D6938192D2DA}" srcOrd="0" destOrd="0" presId="urn:microsoft.com/office/officeart/2008/layout/HorizontalMultiLevelHierarchy"/>
    <dgm:cxn modelId="{CDEDC132-9D55-4F3D-BC57-9616E8E0D340}" type="presOf" srcId="{5C6CF3BB-AF24-446C-8AC8-6B3A8B0FE3FF}" destId="{89C30263-1EEB-4EC9-A7A0-263F79D259A3}" srcOrd="0" destOrd="0" presId="urn:microsoft.com/office/officeart/2008/layout/HorizontalMultiLevelHierarchy"/>
    <dgm:cxn modelId="{058F0A3F-6C21-4244-AACC-233B71A42397}" type="presOf" srcId="{2A79748F-04B6-4FE8-86AD-C9AB62758B96}" destId="{B92EF3D5-8DD0-4032-982A-F11F79FC900F}" srcOrd="1" destOrd="0" presId="urn:microsoft.com/office/officeart/2008/layout/HorizontalMultiLevelHierarchy"/>
    <dgm:cxn modelId="{3934F747-2D72-44B4-95F8-A1957BC0559B}" type="presOf" srcId="{5C6CF3BB-AF24-446C-8AC8-6B3A8B0FE3FF}" destId="{0CE8367D-276A-4B30-BA79-CA468870553F}" srcOrd="1" destOrd="0" presId="urn:microsoft.com/office/officeart/2008/layout/HorizontalMultiLevelHierarchy"/>
    <dgm:cxn modelId="{21D5EB7A-1924-4441-94DE-F001C35643FB}" type="presOf" srcId="{A5731108-D65B-4E98-BFF3-6847C9AFE8D9}" destId="{9A37ED49-CA40-4919-B6D2-06066AF35C20}" srcOrd="0" destOrd="0" presId="urn:microsoft.com/office/officeart/2008/layout/HorizontalMultiLevelHierarchy"/>
    <dgm:cxn modelId="{9708D480-75D6-4D5F-9F74-727B67222A97}" srcId="{5031B40A-DC97-4E6A-BF5F-E9F22CC869B9}" destId="{861F5C6F-E105-46B0-8E4D-06215D1BA463}" srcOrd="0" destOrd="0" parTransId="{A5731108-D65B-4E98-BFF3-6847C9AFE8D9}" sibTransId="{7CD69399-B891-441A-9D2E-6AEBA357E8FB}"/>
    <dgm:cxn modelId="{7ACB8D8A-86EC-43C9-A081-855EF35EF3FB}" type="presOf" srcId="{2F0201D9-A381-48EF-B787-E0BDDCEA5BB1}" destId="{0E5788FD-34C6-4AE2-94D5-C12AF690644B}" srcOrd="0" destOrd="0" presId="urn:microsoft.com/office/officeart/2008/layout/HorizontalMultiLevelHierarchy"/>
    <dgm:cxn modelId="{C44FA4AE-87B2-40B9-BE6C-30BAF9CC20DA}" srcId="{5031B40A-DC97-4E6A-BF5F-E9F22CC869B9}" destId="{2F0201D9-A381-48EF-B787-E0BDDCEA5BB1}" srcOrd="1" destOrd="0" parTransId="{2A79748F-04B6-4FE8-86AD-C9AB62758B96}" sibTransId="{97574DDA-A151-46B3-ACE4-F6BD466134F4}"/>
    <dgm:cxn modelId="{8FEDFBC7-8C0D-49D9-B07B-393C4F7D76D2}" type="presOf" srcId="{C7A18A36-16D1-4D32-9929-FAADBE8AE761}" destId="{1675B269-7BC8-4A9D-B8B6-174045D19A2B}" srcOrd="0" destOrd="0" presId="urn:microsoft.com/office/officeart/2008/layout/HorizontalMultiLevelHierarchy"/>
    <dgm:cxn modelId="{077163D2-6E4D-4A3A-B6F7-AF99E91070A0}" type="presOf" srcId="{EB639471-1C12-4D90-98B6-69A175B52DC0}" destId="{1249FF73-82E8-4772-87D3-9924DF6A1817}" srcOrd="0" destOrd="0" presId="urn:microsoft.com/office/officeart/2008/layout/HorizontalMultiLevelHierarchy"/>
    <dgm:cxn modelId="{C9931FD6-92C0-4599-BAC4-3C219B7FF8AB}" srcId="{5031B40A-DC97-4E6A-BF5F-E9F22CC869B9}" destId="{C7A18A36-16D1-4D32-9929-FAADBE8AE761}" srcOrd="2" destOrd="0" parTransId="{5C6CF3BB-AF24-446C-8AC8-6B3A8B0FE3FF}" sibTransId="{2136290B-0B1F-4421-B66E-216CA40292B7}"/>
    <dgm:cxn modelId="{D4D866E2-0C27-4638-BF9C-CE3BCB90B4DF}" type="presOf" srcId="{2A79748F-04B6-4FE8-86AD-C9AB62758B96}" destId="{558E5293-F294-4915-9E33-22A90958D0FB}" srcOrd="0" destOrd="0" presId="urn:microsoft.com/office/officeart/2008/layout/HorizontalMultiLevelHierarchy"/>
    <dgm:cxn modelId="{D2554AF1-DD65-4E72-B377-C9CCD1ADC5A5}" type="presOf" srcId="{A5731108-D65B-4E98-BFF3-6847C9AFE8D9}" destId="{A19E1A94-CBAD-4B62-83BC-A8CEB0743690}" srcOrd="1" destOrd="0" presId="urn:microsoft.com/office/officeart/2008/layout/HorizontalMultiLevelHierarchy"/>
    <dgm:cxn modelId="{149F32F9-C5CA-4DF8-B583-EA03B571E629}" type="presOf" srcId="{861F5C6F-E105-46B0-8E4D-06215D1BA463}" destId="{69D418FF-2ED9-4293-97CC-74D3DA1A466E}" srcOrd="0" destOrd="0" presId="urn:microsoft.com/office/officeart/2008/layout/HorizontalMultiLevelHierarchy"/>
    <dgm:cxn modelId="{70140623-3F63-4C93-99ED-EDA6666DC484}" type="presParOf" srcId="{1249FF73-82E8-4772-87D3-9924DF6A1817}" destId="{8D46C3C1-D044-4642-BD5B-759B417BDB9E}" srcOrd="0" destOrd="0" presId="urn:microsoft.com/office/officeart/2008/layout/HorizontalMultiLevelHierarchy"/>
    <dgm:cxn modelId="{EB4A9EFE-2192-4BD2-B86D-758992C4C6D3}" type="presParOf" srcId="{8D46C3C1-D044-4642-BD5B-759B417BDB9E}" destId="{D1610C3B-9330-4354-B6B3-D6938192D2DA}" srcOrd="0" destOrd="0" presId="urn:microsoft.com/office/officeart/2008/layout/HorizontalMultiLevelHierarchy"/>
    <dgm:cxn modelId="{FABCC341-A404-4AC6-B7F1-1E233F7BAFFE}" type="presParOf" srcId="{8D46C3C1-D044-4642-BD5B-759B417BDB9E}" destId="{9009871D-EEB8-4377-AD59-49BA133AB2BE}" srcOrd="1" destOrd="0" presId="urn:microsoft.com/office/officeart/2008/layout/HorizontalMultiLevelHierarchy"/>
    <dgm:cxn modelId="{5167D9CE-DC6D-435F-BF97-3240E16050F5}" type="presParOf" srcId="{9009871D-EEB8-4377-AD59-49BA133AB2BE}" destId="{9A37ED49-CA40-4919-B6D2-06066AF35C20}" srcOrd="0" destOrd="0" presId="urn:microsoft.com/office/officeart/2008/layout/HorizontalMultiLevelHierarchy"/>
    <dgm:cxn modelId="{B3F74450-91C6-43A3-BE52-493FDA3214AC}" type="presParOf" srcId="{9A37ED49-CA40-4919-B6D2-06066AF35C20}" destId="{A19E1A94-CBAD-4B62-83BC-A8CEB0743690}" srcOrd="0" destOrd="0" presId="urn:microsoft.com/office/officeart/2008/layout/HorizontalMultiLevelHierarchy"/>
    <dgm:cxn modelId="{BA3CF457-BC9B-4497-B7D2-0B3D0A25CEE7}" type="presParOf" srcId="{9009871D-EEB8-4377-AD59-49BA133AB2BE}" destId="{E747B632-9AD7-40A6-B58E-C25B5500C8C8}" srcOrd="1" destOrd="0" presId="urn:microsoft.com/office/officeart/2008/layout/HorizontalMultiLevelHierarchy"/>
    <dgm:cxn modelId="{426B6B6C-DF96-4D2A-B71A-BF71ADFCB9A8}" type="presParOf" srcId="{E747B632-9AD7-40A6-B58E-C25B5500C8C8}" destId="{69D418FF-2ED9-4293-97CC-74D3DA1A466E}" srcOrd="0" destOrd="0" presId="urn:microsoft.com/office/officeart/2008/layout/HorizontalMultiLevelHierarchy"/>
    <dgm:cxn modelId="{61C4547E-7393-4BF9-A930-93FF17285831}" type="presParOf" srcId="{E747B632-9AD7-40A6-B58E-C25B5500C8C8}" destId="{37F85EC1-4F5E-4E20-85AD-4AF455205DDD}" srcOrd="1" destOrd="0" presId="urn:microsoft.com/office/officeart/2008/layout/HorizontalMultiLevelHierarchy"/>
    <dgm:cxn modelId="{01578ED8-F9E9-4441-9374-FE292FD5A22F}" type="presParOf" srcId="{9009871D-EEB8-4377-AD59-49BA133AB2BE}" destId="{558E5293-F294-4915-9E33-22A90958D0FB}" srcOrd="2" destOrd="0" presId="urn:microsoft.com/office/officeart/2008/layout/HorizontalMultiLevelHierarchy"/>
    <dgm:cxn modelId="{1D723D15-F419-4739-9DFD-72E40CE3EFF7}" type="presParOf" srcId="{558E5293-F294-4915-9E33-22A90958D0FB}" destId="{B92EF3D5-8DD0-4032-982A-F11F79FC900F}" srcOrd="0" destOrd="0" presId="urn:microsoft.com/office/officeart/2008/layout/HorizontalMultiLevelHierarchy"/>
    <dgm:cxn modelId="{03599033-F464-4E50-A95F-850C36DFF1BD}" type="presParOf" srcId="{9009871D-EEB8-4377-AD59-49BA133AB2BE}" destId="{5DB6A338-1754-421D-AE90-60C95AD70953}" srcOrd="3" destOrd="0" presId="urn:microsoft.com/office/officeart/2008/layout/HorizontalMultiLevelHierarchy"/>
    <dgm:cxn modelId="{DD308C0B-DE19-4009-8D05-156687BBE13A}" type="presParOf" srcId="{5DB6A338-1754-421D-AE90-60C95AD70953}" destId="{0E5788FD-34C6-4AE2-94D5-C12AF690644B}" srcOrd="0" destOrd="0" presId="urn:microsoft.com/office/officeart/2008/layout/HorizontalMultiLevelHierarchy"/>
    <dgm:cxn modelId="{EA59E549-5E71-4664-8F4C-25AA312E40AA}" type="presParOf" srcId="{5DB6A338-1754-421D-AE90-60C95AD70953}" destId="{62769E68-E4FB-4698-B961-5D0CC38550FC}" srcOrd="1" destOrd="0" presId="urn:microsoft.com/office/officeart/2008/layout/HorizontalMultiLevelHierarchy"/>
    <dgm:cxn modelId="{A483B18E-237A-4B46-9909-F563594432D9}" type="presParOf" srcId="{9009871D-EEB8-4377-AD59-49BA133AB2BE}" destId="{89C30263-1EEB-4EC9-A7A0-263F79D259A3}" srcOrd="4" destOrd="0" presId="urn:microsoft.com/office/officeart/2008/layout/HorizontalMultiLevelHierarchy"/>
    <dgm:cxn modelId="{BE060608-D0E2-4FE6-8956-927F43933958}" type="presParOf" srcId="{89C30263-1EEB-4EC9-A7A0-263F79D259A3}" destId="{0CE8367D-276A-4B30-BA79-CA468870553F}" srcOrd="0" destOrd="0" presId="urn:microsoft.com/office/officeart/2008/layout/HorizontalMultiLevelHierarchy"/>
    <dgm:cxn modelId="{7E5EA6E4-C270-4D25-9BD9-6B49C4C1460F}" type="presParOf" srcId="{9009871D-EEB8-4377-AD59-49BA133AB2BE}" destId="{2B0A507B-5D99-4BE1-B581-6565CCD52311}" srcOrd="5" destOrd="0" presId="urn:microsoft.com/office/officeart/2008/layout/HorizontalMultiLevelHierarchy"/>
    <dgm:cxn modelId="{1D07027A-6238-423F-B0B9-DB34FCB0AA98}" type="presParOf" srcId="{2B0A507B-5D99-4BE1-B581-6565CCD52311}" destId="{1675B269-7BC8-4A9D-B8B6-174045D19A2B}" srcOrd="0" destOrd="0" presId="urn:microsoft.com/office/officeart/2008/layout/HorizontalMultiLevelHierarchy"/>
    <dgm:cxn modelId="{57BB3A01-5586-4DA2-919C-06FF5AAE5174}" type="presParOf" srcId="{2B0A507B-5D99-4BE1-B581-6565CCD52311}" destId="{4AA7D20F-3BE7-4A6D-9C61-814E716C7D4A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F0DFF3-7633-4F8C-8388-663BFCB9187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C0CC44-DF7B-40D2-9C10-65D27E92AD8D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400822" y="839"/>
          <a:ext cx="2688942" cy="1613365"/>
        </a:xfrm>
        <a:prstGeom prst="rect">
          <a:avLst/>
        </a:prstGeom>
        <a:solidFill>
          <a:sysClr val="window" lastClr="FFFFFF"/>
        </a:solidFill>
        <a:ln w="25400" cap="flat" cmpd="sng" algn="ctr">
          <a:solidFill>
            <a:srgbClr val="4F81BD"/>
          </a:solidFill>
          <a:prstDash val="solid"/>
        </a:ln>
        <a:effectLst/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  <a:buNone/>
          </a:pPr>
          <a:r>
            <a:rPr lang="ru-RU" sz="1600" b="1" dirty="0">
              <a:solidFill>
                <a:srgbClr val="C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1 группа детей - </a:t>
          </a:r>
        </a:p>
        <a:p>
          <a:pPr>
            <a:lnSpc>
              <a:spcPct val="100000"/>
            </a:lnSpc>
            <a:spcAft>
              <a:spcPts val="0"/>
            </a:spcAft>
            <a:buNone/>
          </a:pPr>
          <a:r>
            <a:rPr lang="ru-RU" sz="1600" dirty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выявлены стойкие и ярко выраженные затруднения в построении фразы. </a:t>
          </a:r>
        </a:p>
        <a:p>
          <a:pPr>
            <a:lnSpc>
              <a:spcPct val="100000"/>
            </a:lnSpc>
            <a:spcAft>
              <a:spcPts val="0"/>
            </a:spcAft>
            <a:buNone/>
          </a:pPr>
          <a:r>
            <a:rPr lang="ru-RU" sz="1600" dirty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Значительные трудности при выполнении заданий на составление рассказов, отсутствуют навыки самостоятельного высказывания; </a:t>
          </a:r>
        </a:p>
        <a:p>
          <a:pPr>
            <a:lnSpc>
              <a:spcPct val="100000"/>
            </a:lnSpc>
            <a:spcAft>
              <a:spcPts val="0"/>
            </a:spcAft>
            <a:buNone/>
          </a:pPr>
          <a:r>
            <a:rPr lang="ru-RU" sz="1600" dirty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нарушения связности и последовательности изложения событий; </a:t>
          </a:r>
        </a:p>
        <a:p>
          <a:pPr>
            <a:lnSpc>
              <a:spcPct val="100000"/>
            </a:lnSpc>
            <a:spcAft>
              <a:spcPts val="0"/>
            </a:spcAft>
            <a:buNone/>
          </a:pPr>
          <a:r>
            <a:rPr lang="ru-RU" sz="1600" dirty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задания с элементами творчества недоступны</a:t>
          </a:r>
          <a:r>
            <a:rPr lang="ru-RU" sz="16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.</a:t>
          </a:r>
        </a:p>
      </dgm:t>
    </dgm:pt>
    <dgm:pt modelId="{294A0EAD-09E0-44DB-97BF-446CEADC6298}" type="parTrans" cxnId="{20E0AE7D-68F1-49A4-874E-24F63700C00B}">
      <dgm:prSet/>
      <dgm:spPr/>
      <dgm:t>
        <a:bodyPr/>
        <a:lstStyle/>
        <a:p>
          <a:endParaRPr lang="ru-RU"/>
        </a:p>
      </dgm:t>
    </dgm:pt>
    <dgm:pt modelId="{FF59E53D-E7ED-4484-9FDD-8511E65CF983}" type="sibTrans" cxnId="{20E0AE7D-68F1-49A4-874E-24F63700C00B}">
      <dgm:prSet/>
      <dgm:spPr/>
      <dgm:t>
        <a:bodyPr/>
        <a:lstStyle/>
        <a:p>
          <a:endParaRPr lang="ru-RU"/>
        </a:p>
      </dgm:t>
    </dgm:pt>
    <dgm:pt modelId="{21F6820A-87F6-4687-BAD0-FFEC43CAECFA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3358659" y="839"/>
          <a:ext cx="2688942" cy="1613365"/>
        </a:xfrm>
        <a:prstGeom prst="rect">
          <a:avLst/>
        </a:prstGeom>
        <a:solidFill>
          <a:sysClr val="window" lastClr="FFFFFF"/>
        </a:solidFill>
        <a:ln w="25400" cap="flat" cmpd="sng" algn="ctr">
          <a:solidFill>
            <a:srgbClr val="4F81BD"/>
          </a:solidFill>
          <a:prstDash val="solid"/>
        </a:ln>
        <a:effectLst/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  <a:buNone/>
          </a:pPr>
          <a:r>
            <a:rPr lang="ru-RU" sz="1600" b="1" dirty="0">
              <a:solidFill>
                <a:srgbClr val="C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2 группа детей - </a:t>
          </a:r>
        </a:p>
        <a:p>
          <a:pPr>
            <a:lnSpc>
              <a:spcPct val="100000"/>
            </a:lnSpc>
            <a:spcAft>
              <a:spcPts val="0"/>
            </a:spcAft>
            <a:buNone/>
          </a:pPr>
          <a:r>
            <a:rPr lang="ru-RU" sz="1600" dirty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менее выраженные недостатки построения связных высказываний. </a:t>
          </a:r>
        </a:p>
        <a:p>
          <a:pPr>
            <a:lnSpc>
              <a:spcPct val="100000"/>
            </a:lnSpc>
            <a:spcAft>
              <a:spcPts val="0"/>
            </a:spcAft>
            <a:buNone/>
          </a:pPr>
          <a:r>
            <a:rPr lang="ru-RU" sz="1600" dirty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Нарушения связности и последовательности повествования не имеют явно выраженного характера. Наибольшие трудности возникают при составлении творческих заданий.</a:t>
          </a:r>
        </a:p>
      </dgm:t>
    </dgm:pt>
    <dgm:pt modelId="{4102950A-7848-45CB-8609-F02FBFEACE38}" type="parTrans" cxnId="{BF7D14C6-207C-457D-9640-44755A18D409}">
      <dgm:prSet/>
      <dgm:spPr/>
      <dgm:t>
        <a:bodyPr/>
        <a:lstStyle/>
        <a:p>
          <a:endParaRPr lang="ru-RU"/>
        </a:p>
      </dgm:t>
    </dgm:pt>
    <dgm:pt modelId="{B6DB72BE-6D95-4C09-9ABB-6AFCA1F6755A}" type="sibTrans" cxnId="{BF7D14C6-207C-457D-9640-44755A18D409}">
      <dgm:prSet/>
      <dgm:spPr/>
      <dgm:t>
        <a:bodyPr/>
        <a:lstStyle/>
        <a:p>
          <a:endParaRPr lang="ru-RU"/>
        </a:p>
      </dgm:t>
    </dgm:pt>
    <dgm:pt modelId="{BDD689C3-D38A-4094-900B-DFCF6C1209D5}" type="pres">
      <dgm:prSet presAssocID="{48F0DFF3-7633-4F8C-8388-663BFCB9187C}" presName="diagram" presStyleCnt="0">
        <dgm:presLayoutVars>
          <dgm:dir/>
          <dgm:resizeHandles val="exact"/>
        </dgm:presLayoutVars>
      </dgm:prSet>
      <dgm:spPr/>
    </dgm:pt>
    <dgm:pt modelId="{14B8DDD5-DDC5-43D6-A6E4-51D09F334F6A}" type="pres">
      <dgm:prSet presAssocID="{8CC0CC44-DF7B-40D2-9C10-65D27E92AD8D}" presName="node" presStyleLbl="node1" presStyleIdx="0" presStyleCnt="2" custScaleX="98699" custScaleY="187693">
        <dgm:presLayoutVars>
          <dgm:bulletEnabled val="1"/>
        </dgm:presLayoutVars>
      </dgm:prSet>
      <dgm:spPr/>
    </dgm:pt>
    <dgm:pt modelId="{22D33308-505F-4BA9-B84C-9147EE741510}" type="pres">
      <dgm:prSet presAssocID="{FF59E53D-E7ED-4484-9FDD-8511E65CF983}" presName="sibTrans" presStyleCnt="0"/>
      <dgm:spPr/>
    </dgm:pt>
    <dgm:pt modelId="{632ECBA2-1A9E-4A33-ACD0-781CC1156185}" type="pres">
      <dgm:prSet presAssocID="{21F6820A-87F6-4687-BAD0-FFEC43CAECFA}" presName="node" presStyleLbl="node1" presStyleIdx="1" presStyleCnt="2" custScaleX="97506" custScaleY="186545">
        <dgm:presLayoutVars>
          <dgm:bulletEnabled val="1"/>
        </dgm:presLayoutVars>
      </dgm:prSet>
      <dgm:spPr/>
    </dgm:pt>
  </dgm:ptLst>
  <dgm:cxnLst>
    <dgm:cxn modelId="{B2094C16-6C22-4BAD-AFDA-019C4F1FD757}" type="presOf" srcId="{48F0DFF3-7633-4F8C-8388-663BFCB9187C}" destId="{BDD689C3-D38A-4094-900B-DFCF6C1209D5}" srcOrd="0" destOrd="0" presId="urn:microsoft.com/office/officeart/2005/8/layout/default"/>
    <dgm:cxn modelId="{20E0AE7D-68F1-49A4-874E-24F63700C00B}" srcId="{48F0DFF3-7633-4F8C-8388-663BFCB9187C}" destId="{8CC0CC44-DF7B-40D2-9C10-65D27E92AD8D}" srcOrd="0" destOrd="0" parTransId="{294A0EAD-09E0-44DB-97BF-446CEADC6298}" sibTransId="{FF59E53D-E7ED-4484-9FDD-8511E65CF983}"/>
    <dgm:cxn modelId="{EA738B95-55C3-4FA1-8E68-5D281F5108DA}" type="presOf" srcId="{8CC0CC44-DF7B-40D2-9C10-65D27E92AD8D}" destId="{14B8DDD5-DDC5-43D6-A6E4-51D09F334F6A}" srcOrd="0" destOrd="0" presId="urn:microsoft.com/office/officeart/2005/8/layout/default"/>
    <dgm:cxn modelId="{BF7D14C6-207C-457D-9640-44755A18D409}" srcId="{48F0DFF3-7633-4F8C-8388-663BFCB9187C}" destId="{21F6820A-87F6-4687-BAD0-FFEC43CAECFA}" srcOrd="1" destOrd="0" parTransId="{4102950A-7848-45CB-8609-F02FBFEACE38}" sibTransId="{B6DB72BE-6D95-4C09-9ABB-6AFCA1F6755A}"/>
    <dgm:cxn modelId="{7B7C9EED-BFEA-434C-88E2-ABB7456733D1}" type="presOf" srcId="{21F6820A-87F6-4687-BAD0-FFEC43CAECFA}" destId="{632ECBA2-1A9E-4A33-ACD0-781CC1156185}" srcOrd="0" destOrd="0" presId="urn:microsoft.com/office/officeart/2005/8/layout/default"/>
    <dgm:cxn modelId="{A1DC8323-F701-4A6E-A81B-E1CCEFADDDA2}" type="presParOf" srcId="{BDD689C3-D38A-4094-900B-DFCF6C1209D5}" destId="{14B8DDD5-DDC5-43D6-A6E4-51D09F334F6A}" srcOrd="0" destOrd="0" presId="urn:microsoft.com/office/officeart/2005/8/layout/default"/>
    <dgm:cxn modelId="{463480EF-15D1-42D1-AF52-C537B4E4B319}" type="presParOf" srcId="{BDD689C3-D38A-4094-900B-DFCF6C1209D5}" destId="{22D33308-505F-4BA9-B84C-9147EE741510}" srcOrd="1" destOrd="0" presId="urn:microsoft.com/office/officeart/2005/8/layout/default"/>
    <dgm:cxn modelId="{AE26B816-B4B5-4DA9-9EF2-8B0D7D10ECE7}" type="presParOf" srcId="{BDD689C3-D38A-4094-900B-DFCF6C1209D5}" destId="{632ECBA2-1A9E-4A33-ACD0-781CC1156185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7B4FBEC-DC24-466B-B2CB-F6B400668C82}" type="doc">
      <dgm:prSet loTypeId="urn:microsoft.com/office/officeart/2005/8/layout/arrow6" loCatId="relationship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401CF5D5-412F-44B8-A580-0F1CAE4F5DAC}">
      <dgm:prSet phldrT="[Текст]" custT="1"/>
      <dgm:spPr/>
      <dgm:t>
        <a:bodyPr/>
        <a:lstStyle/>
        <a:p>
          <a:pPr algn="l"/>
          <a:r>
            <a:rPr lang="ru-RU" sz="1400" dirty="0"/>
            <a:t>На </a:t>
          </a:r>
          <a:r>
            <a:rPr lang="ru-RU" sz="1400" b="1" dirty="0"/>
            <a:t>логопедических занятиях </a:t>
          </a:r>
          <a:r>
            <a:rPr lang="ru-RU" sz="1400" dirty="0"/>
            <a:t>по формированию лексико-грамматических средств языка, связной речи</a:t>
          </a:r>
        </a:p>
      </dgm:t>
    </dgm:pt>
    <dgm:pt modelId="{C9A7DD91-C0E7-49AF-8235-2CE62CA55D20}" type="parTrans" cxnId="{2F1436D7-8819-4B4D-9B38-915B25B44AF1}">
      <dgm:prSet/>
      <dgm:spPr/>
      <dgm:t>
        <a:bodyPr/>
        <a:lstStyle/>
        <a:p>
          <a:pPr algn="ctr"/>
          <a:endParaRPr lang="ru-RU"/>
        </a:p>
      </dgm:t>
    </dgm:pt>
    <dgm:pt modelId="{BCD0B039-428A-4913-B5C0-2D408C090DDA}" type="sibTrans" cxnId="{2F1436D7-8819-4B4D-9B38-915B25B44AF1}">
      <dgm:prSet/>
      <dgm:spPr/>
      <dgm:t>
        <a:bodyPr/>
        <a:lstStyle/>
        <a:p>
          <a:pPr algn="ctr"/>
          <a:endParaRPr lang="ru-RU"/>
        </a:p>
      </dgm:t>
    </dgm:pt>
    <dgm:pt modelId="{3750A3A6-6403-4F12-BE4A-2254CE3BD263}">
      <dgm:prSet phldrT="[Текст]" custT="1"/>
      <dgm:spPr>
        <a:ln>
          <a:solidFill>
            <a:srgbClr val="00339A"/>
          </a:solidFill>
        </a:ln>
      </dgm:spPr>
      <dgm:t>
        <a:bodyPr/>
        <a:lstStyle/>
        <a:p>
          <a:pPr algn="ctr"/>
          <a:r>
            <a:rPr lang="ru-RU" sz="1200" dirty="0"/>
            <a:t>Во всех видах </a:t>
          </a:r>
          <a:r>
            <a:rPr lang="ru-RU" sz="1200" b="1" dirty="0"/>
            <a:t>воспитательской работы </a:t>
          </a:r>
          <a:r>
            <a:rPr lang="ru-RU" sz="1200" dirty="0"/>
            <a:t>с детьми (учебные занятия, тематические беседы, организованные игры, прогулки и экскурсии и др.)</a:t>
          </a:r>
        </a:p>
      </dgm:t>
    </dgm:pt>
    <dgm:pt modelId="{A0450EC6-B85F-4EBE-BE7F-5AF0E26DFF7E}" type="parTrans" cxnId="{CBAC645F-6035-4E64-81DA-0CA12787AEC1}">
      <dgm:prSet/>
      <dgm:spPr/>
      <dgm:t>
        <a:bodyPr/>
        <a:lstStyle/>
        <a:p>
          <a:pPr algn="ctr"/>
          <a:endParaRPr lang="ru-RU"/>
        </a:p>
      </dgm:t>
    </dgm:pt>
    <dgm:pt modelId="{5C65B1AA-6CB7-49BB-AC58-C5A346521817}" type="sibTrans" cxnId="{CBAC645F-6035-4E64-81DA-0CA12787AEC1}">
      <dgm:prSet/>
      <dgm:spPr/>
      <dgm:t>
        <a:bodyPr/>
        <a:lstStyle/>
        <a:p>
          <a:pPr algn="ctr"/>
          <a:endParaRPr lang="ru-RU"/>
        </a:p>
      </dgm:t>
    </dgm:pt>
    <dgm:pt modelId="{56710E01-C727-46ED-9035-D38A1F21F79E}" type="pres">
      <dgm:prSet presAssocID="{67B4FBEC-DC24-466B-B2CB-F6B400668C82}" presName="compositeShape" presStyleCnt="0">
        <dgm:presLayoutVars>
          <dgm:chMax val="2"/>
          <dgm:dir/>
          <dgm:resizeHandles val="exact"/>
        </dgm:presLayoutVars>
      </dgm:prSet>
      <dgm:spPr/>
    </dgm:pt>
    <dgm:pt modelId="{48334E0A-D221-49E5-A9DE-9C2E2BF8EC76}" type="pres">
      <dgm:prSet presAssocID="{67B4FBEC-DC24-466B-B2CB-F6B400668C82}" presName="ribbon" presStyleLbl="node1" presStyleIdx="0" presStyleCnt="1" custScaleX="175835" custLinFactNeighborX="-4017" custLinFactNeighborY="521"/>
      <dgm:spPr>
        <a:ln w="38100">
          <a:solidFill>
            <a:srgbClr val="00339A"/>
          </a:solidFill>
        </a:ln>
      </dgm:spPr>
    </dgm:pt>
    <dgm:pt modelId="{2B90AFFD-664F-4FFE-9365-65677FA7C2EF}" type="pres">
      <dgm:prSet presAssocID="{67B4FBEC-DC24-466B-B2CB-F6B400668C82}" presName="leftArrowText" presStyleLbl="node1" presStyleIdx="0" presStyleCnt="1" custScaleX="155280" custLinFactNeighborX="-64290" custLinFactNeighborY="1273">
        <dgm:presLayoutVars>
          <dgm:chMax val="0"/>
          <dgm:bulletEnabled val="1"/>
        </dgm:presLayoutVars>
      </dgm:prSet>
      <dgm:spPr/>
    </dgm:pt>
    <dgm:pt modelId="{3E0860AA-8E47-475E-B903-57AC0F604B3E}" type="pres">
      <dgm:prSet presAssocID="{67B4FBEC-DC24-466B-B2CB-F6B400668C82}" presName="rightArrowText" presStyleLbl="node1" presStyleIdx="0" presStyleCnt="1" custScaleX="167164" custLinFactNeighborX="27722" custLinFactNeighborY="-745">
        <dgm:presLayoutVars>
          <dgm:chMax val="0"/>
          <dgm:bulletEnabled val="1"/>
        </dgm:presLayoutVars>
      </dgm:prSet>
      <dgm:spPr/>
    </dgm:pt>
  </dgm:ptLst>
  <dgm:cxnLst>
    <dgm:cxn modelId="{CBAC645F-6035-4E64-81DA-0CA12787AEC1}" srcId="{67B4FBEC-DC24-466B-B2CB-F6B400668C82}" destId="{3750A3A6-6403-4F12-BE4A-2254CE3BD263}" srcOrd="1" destOrd="0" parTransId="{A0450EC6-B85F-4EBE-BE7F-5AF0E26DFF7E}" sibTransId="{5C65B1AA-6CB7-49BB-AC58-C5A346521817}"/>
    <dgm:cxn modelId="{0F6FFC90-5CEC-4855-8B2C-A555F259EE6B}" type="presOf" srcId="{3750A3A6-6403-4F12-BE4A-2254CE3BD263}" destId="{3E0860AA-8E47-475E-B903-57AC0F604B3E}" srcOrd="0" destOrd="0" presId="urn:microsoft.com/office/officeart/2005/8/layout/arrow6"/>
    <dgm:cxn modelId="{09EA58B4-7D75-4218-BD81-E88B7E2D27E1}" type="presOf" srcId="{67B4FBEC-DC24-466B-B2CB-F6B400668C82}" destId="{56710E01-C727-46ED-9035-D38A1F21F79E}" srcOrd="0" destOrd="0" presId="urn:microsoft.com/office/officeart/2005/8/layout/arrow6"/>
    <dgm:cxn modelId="{342658CB-B2C8-49B1-AA6D-BDD66936C9F2}" type="presOf" srcId="{401CF5D5-412F-44B8-A580-0F1CAE4F5DAC}" destId="{2B90AFFD-664F-4FFE-9365-65677FA7C2EF}" srcOrd="0" destOrd="0" presId="urn:microsoft.com/office/officeart/2005/8/layout/arrow6"/>
    <dgm:cxn modelId="{2F1436D7-8819-4B4D-9B38-915B25B44AF1}" srcId="{67B4FBEC-DC24-466B-B2CB-F6B400668C82}" destId="{401CF5D5-412F-44B8-A580-0F1CAE4F5DAC}" srcOrd="0" destOrd="0" parTransId="{C9A7DD91-C0E7-49AF-8235-2CE62CA55D20}" sibTransId="{BCD0B039-428A-4913-B5C0-2D408C090DDA}"/>
    <dgm:cxn modelId="{179E9049-4495-4C74-92F8-7AE768FDEB6F}" type="presParOf" srcId="{56710E01-C727-46ED-9035-D38A1F21F79E}" destId="{48334E0A-D221-49E5-A9DE-9C2E2BF8EC76}" srcOrd="0" destOrd="0" presId="urn:microsoft.com/office/officeart/2005/8/layout/arrow6"/>
    <dgm:cxn modelId="{DF0781E4-88B3-4F34-8C88-D7419A3F4412}" type="presParOf" srcId="{56710E01-C727-46ED-9035-D38A1F21F79E}" destId="{2B90AFFD-664F-4FFE-9365-65677FA7C2EF}" srcOrd="1" destOrd="0" presId="urn:microsoft.com/office/officeart/2005/8/layout/arrow6"/>
    <dgm:cxn modelId="{038DDB34-F1CA-4D27-9A95-8A3DC437B9B0}" type="presParOf" srcId="{56710E01-C727-46ED-9035-D38A1F21F79E}" destId="{3E0860AA-8E47-475E-B903-57AC0F604B3E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7B4FBEC-DC24-466B-B2CB-F6B400668C82}" type="doc">
      <dgm:prSet loTypeId="urn:microsoft.com/office/officeart/2005/8/layout/arrow6" loCatId="relationship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401CF5D5-412F-44B8-A580-0F1CAE4F5DAC}">
      <dgm:prSet phldrT="[Текст]" custT="1"/>
      <dgm:spPr>
        <a:xfrm>
          <a:off x="879875" y="239950"/>
          <a:ext cx="1974811" cy="733069"/>
        </a:xfrm>
        <a:prstGeom prst="rect">
          <a:avLst/>
        </a:prstGeom>
        <a:noFill/>
        <a:ln w="381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/>
      </dgm:spPr>
      <dgm:t>
        <a:bodyPr/>
        <a:lstStyle/>
        <a:p>
          <a:pPr algn="l">
            <a:buNone/>
          </a:pPr>
          <a:r>
            <a:rPr lang="ru-RU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На </a:t>
          </a:r>
          <a:r>
            <a:rPr lang="ru-RU" sz="14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логопедических занятиях </a:t>
          </a:r>
          <a:r>
            <a:rPr lang="ru-RU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 формированию связной речи</a:t>
          </a:r>
        </a:p>
      </dgm:t>
    </dgm:pt>
    <dgm:pt modelId="{C9A7DD91-C0E7-49AF-8235-2CE62CA55D20}" type="parTrans" cxnId="{2F1436D7-8819-4B4D-9B38-915B25B44AF1}">
      <dgm:prSet/>
      <dgm:spPr/>
      <dgm:t>
        <a:bodyPr/>
        <a:lstStyle/>
        <a:p>
          <a:pPr algn="ctr"/>
          <a:endParaRPr lang="ru-RU"/>
        </a:p>
      </dgm:t>
    </dgm:pt>
    <dgm:pt modelId="{BCD0B039-428A-4913-B5C0-2D408C090DDA}" type="sibTrans" cxnId="{2F1436D7-8819-4B4D-9B38-915B25B44AF1}">
      <dgm:prSet/>
      <dgm:spPr/>
      <dgm:t>
        <a:bodyPr/>
        <a:lstStyle/>
        <a:p>
          <a:pPr algn="ctr"/>
          <a:endParaRPr lang="ru-RU"/>
        </a:p>
      </dgm:t>
    </dgm:pt>
    <dgm:pt modelId="{3750A3A6-6403-4F12-BE4A-2254CE3BD263}">
      <dgm:prSet phldrT="[Текст]" custT="1"/>
      <dgm:spPr>
        <a:xfrm>
          <a:off x="3028562" y="495718"/>
          <a:ext cx="2438351" cy="733069"/>
        </a:xfrm>
        <a:prstGeom prst="rect">
          <a:avLst/>
        </a:prstGeom>
        <a:noFill/>
        <a:ln w="381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/>
      </dgm:spPr>
      <dgm:t>
        <a:bodyPr/>
        <a:lstStyle/>
        <a:p>
          <a:pPr algn="ctr">
            <a:buNone/>
          </a:pPr>
          <a:r>
            <a:rPr lang="ru-RU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На занятиях </a:t>
          </a:r>
          <a:r>
            <a:rPr lang="ru-RU" sz="14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воспитателя </a:t>
          </a:r>
          <a:r>
            <a:rPr lang="ru-RU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с по развитию речи и ознакомлению с окружающим</a:t>
          </a:r>
        </a:p>
      </dgm:t>
    </dgm:pt>
    <dgm:pt modelId="{A0450EC6-B85F-4EBE-BE7F-5AF0E26DFF7E}" type="parTrans" cxnId="{CBAC645F-6035-4E64-81DA-0CA12787AEC1}">
      <dgm:prSet/>
      <dgm:spPr/>
      <dgm:t>
        <a:bodyPr/>
        <a:lstStyle/>
        <a:p>
          <a:pPr algn="ctr"/>
          <a:endParaRPr lang="ru-RU"/>
        </a:p>
      </dgm:t>
    </dgm:pt>
    <dgm:pt modelId="{5C65B1AA-6CB7-49BB-AC58-C5A346521817}" type="sibTrans" cxnId="{CBAC645F-6035-4E64-81DA-0CA12787AEC1}">
      <dgm:prSet/>
      <dgm:spPr/>
      <dgm:t>
        <a:bodyPr/>
        <a:lstStyle/>
        <a:p>
          <a:pPr algn="ctr"/>
          <a:endParaRPr lang="ru-RU"/>
        </a:p>
      </dgm:t>
    </dgm:pt>
    <dgm:pt modelId="{56710E01-C727-46ED-9035-D38A1F21F79E}" type="pres">
      <dgm:prSet presAssocID="{67B4FBEC-DC24-466B-B2CB-F6B400668C82}" presName="compositeShape" presStyleCnt="0">
        <dgm:presLayoutVars>
          <dgm:chMax val="2"/>
          <dgm:dir/>
          <dgm:resizeHandles val="exact"/>
        </dgm:presLayoutVars>
      </dgm:prSet>
      <dgm:spPr/>
    </dgm:pt>
    <dgm:pt modelId="{48334E0A-D221-49E5-A9DE-9C2E2BF8EC76}" type="pres">
      <dgm:prSet presAssocID="{67B4FBEC-DC24-466B-B2CB-F6B400668C82}" presName="ribbon" presStyleLbl="node1" presStyleIdx="0" presStyleCnt="1" custScaleX="230133" custLinFactNeighborX="2661" custLinFactNeighborY="-1394"/>
      <dgm:spPr>
        <a:xfrm>
          <a:off x="280913" y="0"/>
          <a:ext cx="5677622" cy="1496060"/>
        </a:xfrm>
        <a:prstGeom prst="leftRightRibbon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rgbClr val="00339A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</dgm:pt>
    <dgm:pt modelId="{2B90AFFD-664F-4FFE-9365-65677FA7C2EF}" type="pres">
      <dgm:prSet presAssocID="{67B4FBEC-DC24-466B-B2CB-F6B400668C82}" presName="leftArrowText" presStyleLbl="node1" presStyleIdx="0" presStyleCnt="1" custScaleX="274586" custLinFactNeighborX="-53744" custLinFactNeighborY="-3106">
        <dgm:presLayoutVars>
          <dgm:chMax val="0"/>
          <dgm:bulletEnabled val="1"/>
        </dgm:presLayoutVars>
      </dgm:prSet>
      <dgm:spPr/>
    </dgm:pt>
    <dgm:pt modelId="{3E0860AA-8E47-475E-B903-57AC0F604B3E}" type="pres">
      <dgm:prSet presAssocID="{67B4FBEC-DC24-466B-B2CB-F6B400668C82}" presName="rightArrowText" presStyleLbl="node1" presStyleIdx="0" presStyleCnt="1" custScaleX="342115" custLinFactNeighborX="86526" custLinFactNeighborY="4697">
        <dgm:presLayoutVars>
          <dgm:chMax val="0"/>
          <dgm:bulletEnabled val="1"/>
        </dgm:presLayoutVars>
      </dgm:prSet>
      <dgm:spPr/>
    </dgm:pt>
  </dgm:ptLst>
  <dgm:cxnLst>
    <dgm:cxn modelId="{CBAC645F-6035-4E64-81DA-0CA12787AEC1}" srcId="{67B4FBEC-DC24-466B-B2CB-F6B400668C82}" destId="{3750A3A6-6403-4F12-BE4A-2254CE3BD263}" srcOrd="1" destOrd="0" parTransId="{A0450EC6-B85F-4EBE-BE7F-5AF0E26DFF7E}" sibTransId="{5C65B1AA-6CB7-49BB-AC58-C5A346521817}"/>
    <dgm:cxn modelId="{0F6FFC90-5CEC-4855-8B2C-A555F259EE6B}" type="presOf" srcId="{3750A3A6-6403-4F12-BE4A-2254CE3BD263}" destId="{3E0860AA-8E47-475E-B903-57AC0F604B3E}" srcOrd="0" destOrd="0" presId="urn:microsoft.com/office/officeart/2005/8/layout/arrow6"/>
    <dgm:cxn modelId="{09EA58B4-7D75-4218-BD81-E88B7E2D27E1}" type="presOf" srcId="{67B4FBEC-DC24-466B-B2CB-F6B400668C82}" destId="{56710E01-C727-46ED-9035-D38A1F21F79E}" srcOrd="0" destOrd="0" presId="urn:microsoft.com/office/officeart/2005/8/layout/arrow6"/>
    <dgm:cxn modelId="{342658CB-B2C8-49B1-AA6D-BDD66936C9F2}" type="presOf" srcId="{401CF5D5-412F-44B8-A580-0F1CAE4F5DAC}" destId="{2B90AFFD-664F-4FFE-9365-65677FA7C2EF}" srcOrd="0" destOrd="0" presId="urn:microsoft.com/office/officeart/2005/8/layout/arrow6"/>
    <dgm:cxn modelId="{2F1436D7-8819-4B4D-9B38-915B25B44AF1}" srcId="{67B4FBEC-DC24-466B-B2CB-F6B400668C82}" destId="{401CF5D5-412F-44B8-A580-0F1CAE4F5DAC}" srcOrd="0" destOrd="0" parTransId="{C9A7DD91-C0E7-49AF-8235-2CE62CA55D20}" sibTransId="{BCD0B039-428A-4913-B5C0-2D408C090DDA}"/>
    <dgm:cxn modelId="{179E9049-4495-4C74-92F8-7AE768FDEB6F}" type="presParOf" srcId="{56710E01-C727-46ED-9035-D38A1F21F79E}" destId="{48334E0A-D221-49E5-A9DE-9C2E2BF8EC76}" srcOrd="0" destOrd="0" presId="urn:microsoft.com/office/officeart/2005/8/layout/arrow6"/>
    <dgm:cxn modelId="{DF0781E4-88B3-4F34-8C88-D7419A3F4412}" type="presParOf" srcId="{56710E01-C727-46ED-9035-D38A1F21F79E}" destId="{2B90AFFD-664F-4FFE-9365-65677FA7C2EF}" srcOrd="1" destOrd="0" presId="urn:microsoft.com/office/officeart/2005/8/layout/arrow6"/>
    <dgm:cxn modelId="{038DDB34-F1CA-4D27-9A95-8A3DC437B9B0}" type="presParOf" srcId="{56710E01-C727-46ED-9035-D38A1F21F79E}" destId="{3E0860AA-8E47-475E-B903-57AC0F604B3E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AC6A045-04D4-4386-8858-CD0FBBFB7A38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999E910-5674-483D-9C0D-03A376EB0F1C}">
      <dgm:prSet phldrT="[Текст]" custT="1"/>
      <dgm:spPr/>
      <dgm:t>
        <a:bodyPr/>
        <a:lstStyle/>
        <a:p>
          <a:r>
            <a:rPr lang="ru-RU" sz="2400" b="1" dirty="0">
              <a:solidFill>
                <a:srgbClr val="00339A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Основные методы обучения связной монологической речи</a:t>
          </a:r>
        </a:p>
      </dgm:t>
    </dgm:pt>
    <dgm:pt modelId="{DE2BDDBA-482B-4B51-8627-DB67BED76A28}" type="parTrans" cxnId="{EC229AA7-2049-4684-A159-6AAD0B981F78}">
      <dgm:prSet/>
      <dgm:spPr/>
      <dgm:t>
        <a:bodyPr/>
        <a:lstStyle/>
        <a:p>
          <a:endParaRPr lang="ru-RU"/>
        </a:p>
      </dgm:t>
    </dgm:pt>
    <dgm:pt modelId="{F03467B6-383B-4C28-87C2-5B973D379121}" type="sibTrans" cxnId="{EC229AA7-2049-4684-A159-6AAD0B981F78}">
      <dgm:prSet/>
      <dgm:spPr/>
      <dgm:t>
        <a:bodyPr/>
        <a:lstStyle/>
        <a:p>
          <a:endParaRPr lang="ru-RU"/>
        </a:p>
      </dgm:t>
    </dgm:pt>
    <dgm:pt modelId="{1BFEE284-DD8E-4A6A-BC9C-AB98E375F13C}">
      <dgm:prSet phldrT="[Текст]"/>
      <dgm:spPr/>
      <dgm:t>
        <a:bodyPr/>
        <a:lstStyle/>
        <a:p>
          <a:r>
            <a:rPr lang="ru-RU" dirty="0">
              <a:solidFill>
                <a:srgbClr val="00339A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обучение пересказу</a:t>
          </a:r>
        </a:p>
      </dgm:t>
    </dgm:pt>
    <dgm:pt modelId="{82D9600C-C6A2-4756-A3CE-5E7578A69B9A}" type="parTrans" cxnId="{E3B228B1-80E2-43C2-8AFF-A97FA98E034A}">
      <dgm:prSet/>
      <dgm:spPr/>
      <dgm:t>
        <a:bodyPr/>
        <a:lstStyle/>
        <a:p>
          <a:endParaRPr lang="ru-RU"/>
        </a:p>
      </dgm:t>
    </dgm:pt>
    <dgm:pt modelId="{2C022165-AE5E-4868-95F9-4C2039567830}" type="sibTrans" cxnId="{E3B228B1-80E2-43C2-8AFF-A97FA98E034A}">
      <dgm:prSet/>
      <dgm:spPr/>
      <dgm:t>
        <a:bodyPr/>
        <a:lstStyle/>
        <a:p>
          <a:endParaRPr lang="ru-RU"/>
        </a:p>
      </dgm:t>
    </dgm:pt>
    <dgm:pt modelId="{BD7BEDF1-0A64-4A25-AA23-4DBE3A82307E}">
      <dgm:prSet phldrT="[Текст]"/>
      <dgm:spPr/>
      <dgm:t>
        <a:bodyPr/>
        <a:lstStyle/>
        <a:p>
          <a:r>
            <a:rPr lang="ru-RU" dirty="0">
              <a:solidFill>
                <a:srgbClr val="00339A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обучение рассказыванию</a:t>
          </a:r>
        </a:p>
      </dgm:t>
    </dgm:pt>
    <dgm:pt modelId="{61F0E7F5-E72C-4D1B-A27A-C4326DBC0497}" type="parTrans" cxnId="{7C3E6D9A-1720-412A-A58B-09BC93F5DA08}">
      <dgm:prSet/>
      <dgm:spPr/>
      <dgm:t>
        <a:bodyPr/>
        <a:lstStyle/>
        <a:p>
          <a:endParaRPr lang="ru-RU"/>
        </a:p>
      </dgm:t>
    </dgm:pt>
    <dgm:pt modelId="{DBA254C8-F9E5-4D88-8000-402AC5D17DB2}" type="sibTrans" cxnId="{7C3E6D9A-1720-412A-A58B-09BC93F5DA08}">
      <dgm:prSet/>
      <dgm:spPr/>
      <dgm:t>
        <a:bodyPr/>
        <a:lstStyle/>
        <a:p>
          <a:endParaRPr lang="ru-RU"/>
        </a:p>
      </dgm:t>
    </dgm:pt>
    <dgm:pt modelId="{E5ED22B1-3DFE-49AF-A77D-B85630C33D6D}">
      <dgm:prSet phldrT="[Текст]"/>
      <dgm:spPr/>
      <dgm:t>
        <a:bodyPr/>
        <a:lstStyle/>
        <a:p>
          <a:r>
            <a:rPr lang="ru-RU" dirty="0">
              <a:solidFill>
                <a:srgbClr val="00339A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устное сочинение по воображению</a:t>
          </a:r>
        </a:p>
      </dgm:t>
    </dgm:pt>
    <dgm:pt modelId="{65BF1CE1-06C7-4212-A235-644A22B28CB1}" type="parTrans" cxnId="{74DB2516-DA6B-4EBD-B38D-D55F9FEFE3CF}">
      <dgm:prSet/>
      <dgm:spPr/>
      <dgm:t>
        <a:bodyPr/>
        <a:lstStyle/>
        <a:p>
          <a:endParaRPr lang="ru-RU"/>
        </a:p>
      </dgm:t>
    </dgm:pt>
    <dgm:pt modelId="{0212F6E4-C8B0-4A3C-8E10-DD0D4E323C80}" type="sibTrans" cxnId="{74DB2516-DA6B-4EBD-B38D-D55F9FEFE3CF}">
      <dgm:prSet/>
      <dgm:spPr/>
      <dgm:t>
        <a:bodyPr/>
        <a:lstStyle/>
        <a:p>
          <a:endParaRPr lang="ru-RU"/>
        </a:p>
      </dgm:t>
    </dgm:pt>
    <dgm:pt modelId="{DF6991FE-B210-4C6B-92E3-05CA5EB92815}" type="pres">
      <dgm:prSet presAssocID="{8AC6A045-04D4-4386-8858-CD0FBBFB7A38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FAF8BEE-1DA1-448F-AC77-9F2D5107BFD9}" type="pres">
      <dgm:prSet presAssocID="{8999E910-5674-483D-9C0D-03A376EB0F1C}" presName="hierRoot1" presStyleCnt="0">
        <dgm:presLayoutVars>
          <dgm:hierBranch val="init"/>
        </dgm:presLayoutVars>
      </dgm:prSet>
      <dgm:spPr/>
    </dgm:pt>
    <dgm:pt modelId="{E162456C-60A5-4FE2-8E54-57F2CBE1DE11}" type="pres">
      <dgm:prSet presAssocID="{8999E910-5674-483D-9C0D-03A376EB0F1C}" presName="rootComposite1" presStyleCnt="0"/>
      <dgm:spPr/>
    </dgm:pt>
    <dgm:pt modelId="{AFE7134C-218A-4890-B1B9-7E31E3FB23DE}" type="pres">
      <dgm:prSet presAssocID="{8999E910-5674-483D-9C0D-03A376EB0F1C}" presName="rootText1" presStyleLbl="alignAcc1" presStyleIdx="0" presStyleCnt="0" custScaleX="213828">
        <dgm:presLayoutVars>
          <dgm:chPref val="3"/>
        </dgm:presLayoutVars>
      </dgm:prSet>
      <dgm:spPr/>
    </dgm:pt>
    <dgm:pt modelId="{6C795A5F-9BD8-4AF9-9DA7-52480DCBC348}" type="pres">
      <dgm:prSet presAssocID="{8999E910-5674-483D-9C0D-03A376EB0F1C}" presName="topArc1" presStyleLbl="parChTrans1D1" presStyleIdx="0" presStyleCnt="8"/>
      <dgm:spPr/>
    </dgm:pt>
    <dgm:pt modelId="{57049DD3-3847-455A-9B14-B5DCDD824420}" type="pres">
      <dgm:prSet presAssocID="{8999E910-5674-483D-9C0D-03A376EB0F1C}" presName="bottomArc1" presStyleLbl="parChTrans1D1" presStyleIdx="1" presStyleCnt="8"/>
      <dgm:spPr/>
    </dgm:pt>
    <dgm:pt modelId="{8CF18B85-DF4E-480A-B8A9-D19DE6C0DCEE}" type="pres">
      <dgm:prSet presAssocID="{8999E910-5674-483D-9C0D-03A376EB0F1C}" presName="topConnNode1" presStyleLbl="node1" presStyleIdx="0" presStyleCnt="0"/>
      <dgm:spPr/>
    </dgm:pt>
    <dgm:pt modelId="{B0BD29B5-E94A-40DB-AA1D-1D623A0849B5}" type="pres">
      <dgm:prSet presAssocID="{8999E910-5674-483D-9C0D-03A376EB0F1C}" presName="hierChild2" presStyleCnt="0"/>
      <dgm:spPr/>
    </dgm:pt>
    <dgm:pt modelId="{8C2FE3BA-72BE-48B2-9D45-B55E27726C5C}" type="pres">
      <dgm:prSet presAssocID="{82D9600C-C6A2-4756-A3CE-5E7578A69B9A}" presName="Name28" presStyleLbl="parChTrans1D2" presStyleIdx="0" presStyleCnt="3"/>
      <dgm:spPr/>
    </dgm:pt>
    <dgm:pt modelId="{D276DFC6-DCD8-4C7E-9F33-93B80C49177E}" type="pres">
      <dgm:prSet presAssocID="{1BFEE284-DD8E-4A6A-BC9C-AB98E375F13C}" presName="hierRoot2" presStyleCnt="0">
        <dgm:presLayoutVars>
          <dgm:hierBranch val="init"/>
        </dgm:presLayoutVars>
      </dgm:prSet>
      <dgm:spPr/>
    </dgm:pt>
    <dgm:pt modelId="{28FCE7CC-D6DA-4135-A2E5-D962EC0675C2}" type="pres">
      <dgm:prSet presAssocID="{1BFEE284-DD8E-4A6A-BC9C-AB98E375F13C}" presName="rootComposite2" presStyleCnt="0"/>
      <dgm:spPr/>
    </dgm:pt>
    <dgm:pt modelId="{6D0D414C-8B60-4713-BFBF-0B46D90F8CB5}" type="pres">
      <dgm:prSet presAssocID="{1BFEE284-DD8E-4A6A-BC9C-AB98E375F13C}" presName="rootText2" presStyleLbl="alignAcc1" presStyleIdx="0" presStyleCnt="0">
        <dgm:presLayoutVars>
          <dgm:chPref val="3"/>
        </dgm:presLayoutVars>
      </dgm:prSet>
      <dgm:spPr/>
    </dgm:pt>
    <dgm:pt modelId="{7BF4F02E-D3D6-4786-AEC0-7247DC27E0E0}" type="pres">
      <dgm:prSet presAssocID="{1BFEE284-DD8E-4A6A-BC9C-AB98E375F13C}" presName="topArc2" presStyleLbl="parChTrans1D1" presStyleIdx="2" presStyleCnt="8"/>
      <dgm:spPr/>
    </dgm:pt>
    <dgm:pt modelId="{6FA4EAA7-80D3-4940-9153-6EF4EB864C2D}" type="pres">
      <dgm:prSet presAssocID="{1BFEE284-DD8E-4A6A-BC9C-AB98E375F13C}" presName="bottomArc2" presStyleLbl="parChTrans1D1" presStyleIdx="3" presStyleCnt="8"/>
      <dgm:spPr/>
    </dgm:pt>
    <dgm:pt modelId="{8FF99F29-FE32-4D90-B561-42599F7E1073}" type="pres">
      <dgm:prSet presAssocID="{1BFEE284-DD8E-4A6A-BC9C-AB98E375F13C}" presName="topConnNode2" presStyleLbl="node2" presStyleIdx="0" presStyleCnt="0"/>
      <dgm:spPr/>
    </dgm:pt>
    <dgm:pt modelId="{725401AE-4960-4423-9753-0B0C0F8FC352}" type="pres">
      <dgm:prSet presAssocID="{1BFEE284-DD8E-4A6A-BC9C-AB98E375F13C}" presName="hierChild4" presStyleCnt="0"/>
      <dgm:spPr/>
    </dgm:pt>
    <dgm:pt modelId="{7EC08DA6-9EFE-4B00-9396-EF57C68D47B8}" type="pres">
      <dgm:prSet presAssocID="{1BFEE284-DD8E-4A6A-BC9C-AB98E375F13C}" presName="hierChild5" presStyleCnt="0"/>
      <dgm:spPr/>
    </dgm:pt>
    <dgm:pt modelId="{FF6B9F1E-DE6A-43D8-8393-3314C8919E5F}" type="pres">
      <dgm:prSet presAssocID="{61F0E7F5-E72C-4D1B-A27A-C4326DBC0497}" presName="Name28" presStyleLbl="parChTrans1D2" presStyleIdx="1" presStyleCnt="3"/>
      <dgm:spPr/>
    </dgm:pt>
    <dgm:pt modelId="{2A4E84BD-3010-45C2-AA9A-80F8D47F925A}" type="pres">
      <dgm:prSet presAssocID="{BD7BEDF1-0A64-4A25-AA23-4DBE3A82307E}" presName="hierRoot2" presStyleCnt="0">
        <dgm:presLayoutVars>
          <dgm:hierBranch val="init"/>
        </dgm:presLayoutVars>
      </dgm:prSet>
      <dgm:spPr/>
    </dgm:pt>
    <dgm:pt modelId="{6253E6D8-6846-4D5F-8B8A-4A6F8EBC96DB}" type="pres">
      <dgm:prSet presAssocID="{BD7BEDF1-0A64-4A25-AA23-4DBE3A82307E}" presName="rootComposite2" presStyleCnt="0"/>
      <dgm:spPr/>
    </dgm:pt>
    <dgm:pt modelId="{688D8D85-AD55-4DA2-8322-34F9C3AF56DF}" type="pres">
      <dgm:prSet presAssocID="{BD7BEDF1-0A64-4A25-AA23-4DBE3A82307E}" presName="rootText2" presStyleLbl="alignAcc1" presStyleIdx="0" presStyleCnt="0">
        <dgm:presLayoutVars>
          <dgm:chPref val="3"/>
        </dgm:presLayoutVars>
      </dgm:prSet>
      <dgm:spPr/>
    </dgm:pt>
    <dgm:pt modelId="{93D365EB-5168-4B7B-8C75-5ED4767E36EF}" type="pres">
      <dgm:prSet presAssocID="{BD7BEDF1-0A64-4A25-AA23-4DBE3A82307E}" presName="topArc2" presStyleLbl="parChTrans1D1" presStyleIdx="4" presStyleCnt="8"/>
      <dgm:spPr/>
    </dgm:pt>
    <dgm:pt modelId="{81CBB56D-CB8B-4762-BA95-DD1B05E65EA5}" type="pres">
      <dgm:prSet presAssocID="{BD7BEDF1-0A64-4A25-AA23-4DBE3A82307E}" presName="bottomArc2" presStyleLbl="parChTrans1D1" presStyleIdx="5" presStyleCnt="8"/>
      <dgm:spPr/>
    </dgm:pt>
    <dgm:pt modelId="{86B57F4C-7149-4E70-BC0B-BF7F9D9FED76}" type="pres">
      <dgm:prSet presAssocID="{BD7BEDF1-0A64-4A25-AA23-4DBE3A82307E}" presName="topConnNode2" presStyleLbl="node2" presStyleIdx="0" presStyleCnt="0"/>
      <dgm:spPr/>
    </dgm:pt>
    <dgm:pt modelId="{5091505B-0B5E-46B9-9644-88AE7BC111D5}" type="pres">
      <dgm:prSet presAssocID="{BD7BEDF1-0A64-4A25-AA23-4DBE3A82307E}" presName="hierChild4" presStyleCnt="0"/>
      <dgm:spPr/>
    </dgm:pt>
    <dgm:pt modelId="{EFC7A982-956C-4AE7-A344-5E5E1B9E259F}" type="pres">
      <dgm:prSet presAssocID="{BD7BEDF1-0A64-4A25-AA23-4DBE3A82307E}" presName="hierChild5" presStyleCnt="0"/>
      <dgm:spPr/>
    </dgm:pt>
    <dgm:pt modelId="{CB89F010-1ADE-4ADA-8CA4-3ADA36D059F3}" type="pres">
      <dgm:prSet presAssocID="{65BF1CE1-06C7-4212-A235-644A22B28CB1}" presName="Name28" presStyleLbl="parChTrans1D2" presStyleIdx="2" presStyleCnt="3"/>
      <dgm:spPr/>
    </dgm:pt>
    <dgm:pt modelId="{9B9EA4B4-2AA5-4727-84E2-CEEF901A955A}" type="pres">
      <dgm:prSet presAssocID="{E5ED22B1-3DFE-49AF-A77D-B85630C33D6D}" presName="hierRoot2" presStyleCnt="0">
        <dgm:presLayoutVars>
          <dgm:hierBranch val="init"/>
        </dgm:presLayoutVars>
      </dgm:prSet>
      <dgm:spPr/>
    </dgm:pt>
    <dgm:pt modelId="{C4F347BA-4B9F-4073-B778-0CE86D3868BF}" type="pres">
      <dgm:prSet presAssocID="{E5ED22B1-3DFE-49AF-A77D-B85630C33D6D}" presName="rootComposite2" presStyleCnt="0"/>
      <dgm:spPr/>
    </dgm:pt>
    <dgm:pt modelId="{15757EEB-97A4-4EA1-BD9F-FED00B39BBBA}" type="pres">
      <dgm:prSet presAssocID="{E5ED22B1-3DFE-49AF-A77D-B85630C33D6D}" presName="rootText2" presStyleLbl="alignAcc1" presStyleIdx="0" presStyleCnt="0">
        <dgm:presLayoutVars>
          <dgm:chPref val="3"/>
        </dgm:presLayoutVars>
      </dgm:prSet>
      <dgm:spPr/>
    </dgm:pt>
    <dgm:pt modelId="{89B55255-3626-49E5-A0D8-B495E1C438C8}" type="pres">
      <dgm:prSet presAssocID="{E5ED22B1-3DFE-49AF-A77D-B85630C33D6D}" presName="topArc2" presStyleLbl="parChTrans1D1" presStyleIdx="6" presStyleCnt="8"/>
      <dgm:spPr/>
    </dgm:pt>
    <dgm:pt modelId="{804F510B-A2AE-4499-BA1E-85C07B7B23AB}" type="pres">
      <dgm:prSet presAssocID="{E5ED22B1-3DFE-49AF-A77D-B85630C33D6D}" presName="bottomArc2" presStyleLbl="parChTrans1D1" presStyleIdx="7" presStyleCnt="8"/>
      <dgm:spPr/>
    </dgm:pt>
    <dgm:pt modelId="{230ED14B-5572-47C1-A8DB-0A5EA270923F}" type="pres">
      <dgm:prSet presAssocID="{E5ED22B1-3DFE-49AF-A77D-B85630C33D6D}" presName="topConnNode2" presStyleLbl="node2" presStyleIdx="0" presStyleCnt="0"/>
      <dgm:spPr/>
    </dgm:pt>
    <dgm:pt modelId="{A092B39D-77D9-4388-AF28-74067198508C}" type="pres">
      <dgm:prSet presAssocID="{E5ED22B1-3DFE-49AF-A77D-B85630C33D6D}" presName="hierChild4" presStyleCnt="0"/>
      <dgm:spPr/>
    </dgm:pt>
    <dgm:pt modelId="{A5BE1FE8-2E7A-4442-A9A1-F23378B8558C}" type="pres">
      <dgm:prSet presAssocID="{E5ED22B1-3DFE-49AF-A77D-B85630C33D6D}" presName="hierChild5" presStyleCnt="0"/>
      <dgm:spPr/>
    </dgm:pt>
    <dgm:pt modelId="{2A6CDC03-AE48-4100-BC86-7030FC25C772}" type="pres">
      <dgm:prSet presAssocID="{8999E910-5674-483D-9C0D-03A376EB0F1C}" presName="hierChild3" presStyleCnt="0"/>
      <dgm:spPr/>
    </dgm:pt>
  </dgm:ptLst>
  <dgm:cxnLst>
    <dgm:cxn modelId="{74DB2516-DA6B-4EBD-B38D-D55F9FEFE3CF}" srcId="{8999E910-5674-483D-9C0D-03A376EB0F1C}" destId="{E5ED22B1-3DFE-49AF-A77D-B85630C33D6D}" srcOrd="2" destOrd="0" parTransId="{65BF1CE1-06C7-4212-A235-644A22B28CB1}" sibTransId="{0212F6E4-C8B0-4A3C-8E10-DD0D4E323C80}"/>
    <dgm:cxn modelId="{C25AEE24-11EC-47AF-964D-4F49DE334A4E}" type="presOf" srcId="{1BFEE284-DD8E-4A6A-BC9C-AB98E375F13C}" destId="{8FF99F29-FE32-4D90-B561-42599F7E1073}" srcOrd="1" destOrd="0" presId="urn:microsoft.com/office/officeart/2008/layout/HalfCircleOrganizationChart"/>
    <dgm:cxn modelId="{715C7D2D-B083-4C0C-BFAB-022B54F557C9}" type="presOf" srcId="{82D9600C-C6A2-4756-A3CE-5E7578A69B9A}" destId="{8C2FE3BA-72BE-48B2-9D45-B55E27726C5C}" srcOrd="0" destOrd="0" presId="urn:microsoft.com/office/officeart/2008/layout/HalfCircleOrganizationChart"/>
    <dgm:cxn modelId="{E8C1926F-5042-411C-8EC8-12516D41631E}" type="presOf" srcId="{65BF1CE1-06C7-4212-A235-644A22B28CB1}" destId="{CB89F010-1ADE-4ADA-8CA4-3ADA36D059F3}" srcOrd="0" destOrd="0" presId="urn:microsoft.com/office/officeart/2008/layout/HalfCircleOrganizationChart"/>
    <dgm:cxn modelId="{7BBA207E-6F98-4A99-8287-77A0B9388A6E}" type="presOf" srcId="{8AC6A045-04D4-4386-8858-CD0FBBFB7A38}" destId="{DF6991FE-B210-4C6B-92E3-05CA5EB92815}" srcOrd="0" destOrd="0" presId="urn:microsoft.com/office/officeart/2008/layout/HalfCircleOrganizationChart"/>
    <dgm:cxn modelId="{03B1108E-420E-4751-9FE5-AF13F6BC29D9}" type="presOf" srcId="{61F0E7F5-E72C-4D1B-A27A-C4326DBC0497}" destId="{FF6B9F1E-DE6A-43D8-8393-3314C8919E5F}" srcOrd="0" destOrd="0" presId="urn:microsoft.com/office/officeart/2008/layout/HalfCircleOrganizationChart"/>
    <dgm:cxn modelId="{1EE4C693-F740-4A38-8814-AD8108FF8CF9}" type="presOf" srcId="{8999E910-5674-483D-9C0D-03A376EB0F1C}" destId="{AFE7134C-218A-4890-B1B9-7E31E3FB23DE}" srcOrd="0" destOrd="0" presId="urn:microsoft.com/office/officeart/2008/layout/HalfCircleOrganizationChart"/>
    <dgm:cxn modelId="{7C3E6D9A-1720-412A-A58B-09BC93F5DA08}" srcId="{8999E910-5674-483D-9C0D-03A376EB0F1C}" destId="{BD7BEDF1-0A64-4A25-AA23-4DBE3A82307E}" srcOrd="1" destOrd="0" parTransId="{61F0E7F5-E72C-4D1B-A27A-C4326DBC0497}" sibTransId="{DBA254C8-F9E5-4D88-8000-402AC5D17DB2}"/>
    <dgm:cxn modelId="{FAD75EA3-1829-438A-846E-129723DA2C05}" type="presOf" srcId="{1BFEE284-DD8E-4A6A-BC9C-AB98E375F13C}" destId="{6D0D414C-8B60-4713-BFBF-0B46D90F8CB5}" srcOrd="0" destOrd="0" presId="urn:microsoft.com/office/officeart/2008/layout/HalfCircleOrganizationChart"/>
    <dgm:cxn modelId="{BDF5C4A4-13CF-4C7C-88D0-C039467A7D62}" type="presOf" srcId="{E5ED22B1-3DFE-49AF-A77D-B85630C33D6D}" destId="{230ED14B-5572-47C1-A8DB-0A5EA270923F}" srcOrd="1" destOrd="0" presId="urn:microsoft.com/office/officeart/2008/layout/HalfCircleOrganizationChart"/>
    <dgm:cxn modelId="{EC229AA7-2049-4684-A159-6AAD0B981F78}" srcId="{8AC6A045-04D4-4386-8858-CD0FBBFB7A38}" destId="{8999E910-5674-483D-9C0D-03A376EB0F1C}" srcOrd="0" destOrd="0" parTransId="{DE2BDDBA-482B-4B51-8627-DB67BED76A28}" sibTransId="{F03467B6-383B-4C28-87C2-5B973D379121}"/>
    <dgm:cxn modelId="{E3B228B1-80E2-43C2-8AFF-A97FA98E034A}" srcId="{8999E910-5674-483D-9C0D-03A376EB0F1C}" destId="{1BFEE284-DD8E-4A6A-BC9C-AB98E375F13C}" srcOrd="0" destOrd="0" parTransId="{82D9600C-C6A2-4756-A3CE-5E7578A69B9A}" sibTransId="{2C022165-AE5E-4868-95F9-4C2039567830}"/>
    <dgm:cxn modelId="{F20E22BE-8976-4844-8BA5-93AE43F095D3}" type="presOf" srcId="{E5ED22B1-3DFE-49AF-A77D-B85630C33D6D}" destId="{15757EEB-97A4-4EA1-BD9F-FED00B39BBBA}" srcOrd="0" destOrd="0" presId="urn:microsoft.com/office/officeart/2008/layout/HalfCircleOrganizationChart"/>
    <dgm:cxn modelId="{8F169BC2-CCC3-466B-B630-CA6B32A3299C}" type="presOf" srcId="{8999E910-5674-483D-9C0D-03A376EB0F1C}" destId="{8CF18B85-DF4E-480A-B8A9-D19DE6C0DCEE}" srcOrd="1" destOrd="0" presId="urn:microsoft.com/office/officeart/2008/layout/HalfCircleOrganizationChart"/>
    <dgm:cxn modelId="{3D892FCB-DD43-44D7-8141-84F6B166D2B0}" type="presOf" srcId="{BD7BEDF1-0A64-4A25-AA23-4DBE3A82307E}" destId="{688D8D85-AD55-4DA2-8322-34F9C3AF56DF}" srcOrd="0" destOrd="0" presId="urn:microsoft.com/office/officeart/2008/layout/HalfCircleOrganizationChart"/>
    <dgm:cxn modelId="{BBA28DDF-DD1D-4287-8039-8203346DEBC3}" type="presOf" srcId="{BD7BEDF1-0A64-4A25-AA23-4DBE3A82307E}" destId="{86B57F4C-7149-4E70-BC0B-BF7F9D9FED76}" srcOrd="1" destOrd="0" presId="urn:microsoft.com/office/officeart/2008/layout/HalfCircleOrganizationChart"/>
    <dgm:cxn modelId="{CC10FEB4-F367-427B-BCCC-5518D341CC3A}" type="presParOf" srcId="{DF6991FE-B210-4C6B-92E3-05CA5EB92815}" destId="{3FAF8BEE-1DA1-448F-AC77-9F2D5107BFD9}" srcOrd="0" destOrd="0" presId="urn:microsoft.com/office/officeart/2008/layout/HalfCircleOrganizationChart"/>
    <dgm:cxn modelId="{1728AA37-45DF-4055-A4D9-5429097B8F18}" type="presParOf" srcId="{3FAF8BEE-1DA1-448F-AC77-9F2D5107BFD9}" destId="{E162456C-60A5-4FE2-8E54-57F2CBE1DE11}" srcOrd="0" destOrd="0" presId="urn:microsoft.com/office/officeart/2008/layout/HalfCircleOrganizationChart"/>
    <dgm:cxn modelId="{869AF887-B64C-4D68-8EA9-C6804F5F3C8C}" type="presParOf" srcId="{E162456C-60A5-4FE2-8E54-57F2CBE1DE11}" destId="{AFE7134C-218A-4890-B1B9-7E31E3FB23DE}" srcOrd="0" destOrd="0" presId="urn:microsoft.com/office/officeart/2008/layout/HalfCircleOrganizationChart"/>
    <dgm:cxn modelId="{91BC1094-EBCD-4CB3-BA51-371124AC9173}" type="presParOf" srcId="{E162456C-60A5-4FE2-8E54-57F2CBE1DE11}" destId="{6C795A5F-9BD8-4AF9-9DA7-52480DCBC348}" srcOrd="1" destOrd="0" presId="urn:microsoft.com/office/officeart/2008/layout/HalfCircleOrganizationChart"/>
    <dgm:cxn modelId="{E50D83A7-3077-4363-99B9-9AFD0210EBE5}" type="presParOf" srcId="{E162456C-60A5-4FE2-8E54-57F2CBE1DE11}" destId="{57049DD3-3847-455A-9B14-B5DCDD824420}" srcOrd="2" destOrd="0" presId="urn:microsoft.com/office/officeart/2008/layout/HalfCircleOrganizationChart"/>
    <dgm:cxn modelId="{5F27F847-258B-4FA7-8763-4A2996CE16DA}" type="presParOf" srcId="{E162456C-60A5-4FE2-8E54-57F2CBE1DE11}" destId="{8CF18B85-DF4E-480A-B8A9-D19DE6C0DCEE}" srcOrd="3" destOrd="0" presId="urn:microsoft.com/office/officeart/2008/layout/HalfCircleOrganizationChart"/>
    <dgm:cxn modelId="{627F22D8-5D43-4F00-B44C-C9362390BD0C}" type="presParOf" srcId="{3FAF8BEE-1DA1-448F-AC77-9F2D5107BFD9}" destId="{B0BD29B5-E94A-40DB-AA1D-1D623A0849B5}" srcOrd="1" destOrd="0" presId="urn:microsoft.com/office/officeart/2008/layout/HalfCircleOrganizationChart"/>
    <dgm:cxn modelId="{2A3760F0-3A13-4FCE-AD91-E423A4EE2BD3}" type="presParOf" srcId="{B0BD29B5-E94A-40DB-AA1D-1D623A0849B5}" destId="{8C2FE3BA-72BE-48B2-9D45-B55E27726C5C}" srcOrd="0" destOrd="0" presId="urn:microsoft.com/office/officeart/2008/layout/HalfCircleOrganizationChart"/>
    <dgm:cxn modelId="{217A9C3C-6626-459A-925D-2B381136B213}" type="presParOf" srcId="{B0BD29B5-E94A-40DB-AA1D-1D623A0849B5}" destId="{D276DFC6-DCD8-4C7E-9F33-93B80C49177E}" srcOrd="1" destOrd="0" presId="urn:microsoft.com/office/officeart/2008/layout/HalfCircleOrganizationChart"/>
    <dgm:cxn modelId="{93E54A7C-28C9-4D28-981C-A9F9A1BF7755}" type="presParOf" srcId="{D276DFC6-DCD8-4C7E-9F33-93B80C49177E}" destId="{28FCE7CC-D6DA-4135-A2E5-D962EC0675C2}" srcOrd="0" destOrd="0" presId="urn:microsoft.com/office/officeart/2008/layout/HalfCircleOrganizationChart"/>
    <dgm:cxn modelId="{ACC1C4BC-0F05-4D88-829A-490B9C1CFFE0}" type="presParOf" srcId="{28FCE7CC-D6DA-4135-A2E5-D962EC0675C2}" destId="{6D0D414C-8B60-4713-BFBF-0B46D90F8CB5}" srcOrd="0" destOrd="0" presId="urn:microsoft.com/office/officeart/2008/layout/HalfCircleOrganizationChart"/>
    <dgm:cxn modelId="{74DD7D61-49EC-47C7-87F4-6F3D72876389}" type="presParOf" srcId="{28FCE7CC-D6DA-4135-A2E5-D962EC0675C2}" destId="{7BF4F02E-D3D6-4786-AEC0-7247DC27E0E0}" srcOrd="1" destOrd="0" presId="urn:microsoft.com/office/officeart/2008/layout/HalfCircleOrganizationChart"/>
    <dgm:cxn modelId="{01F18DC3-72F8-4B62-9B1C-940E0E93DAA7}" type="presParOf" srcId="{28FCE7CC-D6DA-4135-A2E5-D962EC0675C2}" destId="{6FA4EAA7-80D3-4940-9153-6EF4EB864C2D}" srcOrd="2" destOrd="0" presId="urn:microsoft.com/office/officeart/2008/layout/HalfCircleOrganizationChart"/>
    <dgm:cxn modelId="{397BBC95-A378-475E-AF81-6F3782A47B8E}" type="presParOf" srcId="{28FCE7CC-D6DA-4135-A2E5-D962EC0675C2}" destId="{8FF99F29-FE32-4D90-B561-42599F7E1073}" srcOrd="3" destOrd="0" presId="urn:microsoft.com/office/officeart/2008/layout/HalfCircleOrganizationChart"/>
    <dgm:cxn modelId="{00FF38B5-399A-4AF6-BA0C-A59A1647DFAC}" type="presParOf" srcId="{D276DFC6-DCD8-4C7E-9F33-93B80C49177E}" destId="{725401AE-4960-4423-9753-0B0C0F8FC352}" srcOrd="1" destOrd="0" presId="urn:microsoft.com/office/officeart/2008/layout/HalfCircleOrganizationChart"/>
    <dgm:cxn modelId="{DF5815D0-8A8F-4C88-B5E5-9C30796E41BE}" type="presParOf" srcId="{D276DFC6-DCD8-4C7E-9F33-93B80C49177E}" destId="{7EC08DA6-9EFE-4B00-9396-EF57C68D47B8}" srcOrd="2" destOrd="0" presId="urn:microsoft.com/office/officeart/2008/layout/HalfCircleOrganizationChart"/>
    <dgm:cxn modelId="{73A6F96E-0588-4DA3-A061-F8268127C7FB}" type="presParOf" srcId="{B0BD29B5-E94A-40DB-AA1D-1D623A0849B5}" destId="{FF6B9F1E-DE6A-43D8-8393-3314C8919E5F}" srcOrd="2" destOrd="0" presId="urn:microsoft.com/office/officeart/2008/layout/HalfCircleOrganizationChart"/>
    <dgm:cxn modelId="{1413EE48-5590-471B-B5AB-79876EC6E9C5}" type="presParOf" srcId="{B0BD29B5-E94A-40DB-AA1D-1D623A0849B5}" destId="{2A4E84BD-3010-45C2-AA9A-80F8D47F925A}" srcOrd="3" destOrd="0" presId="urn:microsoft.com/office/officeart/2008/layout/HalfCircleOrganizationChart"/>
    <dgm:cxn modelId="{4676CB23-B8BA-4CD8-A094-9E604EFC542F}" type="presParOf" srcId="{2A4E84BD-3010-45C2-AA9A-80F8D47F925A}" destId="{6253E6D8-6846-4D5F-8B8A-4A6F8EBC96DB}" srcOrd="0" destOrd="0" presId="urn:microsoft.com/office/officeart/2008/layout/HalfCircleOrganizationChart"/>
    <dgm:cxn modelId="{13286E5F-1E55-46B6-A5DE-AEFB3C6533EB}" type="presParOf" srcId="{6253E6D8-6846-4D5F-8B8A-4A6F8EBC96DB}" destId="{688D8D85-AD55-4DA2-8322-34F9C3AF56DF}" srcOrd="0" destOrd="0" presId="urn:microsoft.com/office/officeart/2008/layout/HalfCircleOrganizationChart"/>
    <dgm:cxn modelId="{250E232B-BEE7-4917-B80B-CF2180D6E966}" type="presParOf" srcId="{6253E6D8-6846-4D5F-8B8A-4A6F8EBC96DB}" destId="{93D365EB-5168-4B7B-8C75-5ED4767E36EF}" srcOrd="1" destOrd="0" presId="urn:microsoft.com/office/officeart/2008/layout/HalfCircleOrganizationChart"/>
    <dgm:cxn modelId="{0EC71ABB-0C6D-4797-8B07-2C0B5315E0F0}" type="presParOf" srcId="{6253E6D8-6846-4D5F-8B8A-4A6F8EBC96DB}" destId="{81CBB56D-CB8B-4762-BA95-DD1B05E65EA5}" srcOrd="2" destOrd="0" presId="urn:microsoft.com/office/officeart/2008/layout/HalfCircleOrganizationChart"/>
    <dgm:cxn modelId="{5D0E8192-A847-49C9-9166-6A78E87856E3}" type="presParOf" srcId="{6253E6D8-6846-4D5F-8B8A-4A6F8EBC96DB}" destId="{86B57F4C-7149-4E70-BC0B-BF7F9D9FED76}" srcOrd="3" destOrd="0" presId="urn:microsoft.com/office/officeart/2008/layout/HalfCircleOrganizationChart"/>
    <dgm:cxn modelId="{B5B1B44A-3A07-4316-9B18-0F2BB931A563}" type="presParOf" srcId="{2A4E84BD-3010-45C2-AA9A-80F8D47F925A}" destId="{5091505B-0B5E-46B9-9644-88AE7BC111D5}" srcOrd="1" destOrd="0" presId="urn:microsoft.com/office/officeart/2008/layout/HalfCircleOrganizationChart"/>
    <dgm:cxn modelId="{050DE0F6-DE46-4C89-A171-6730E86A5421}" type="presParOf" srcId="{2A4E84BD-3010-45C2-AA9A-80F8D47F925A}" destId="{EFC7A982-956C-4AE7-A344-5E5E1B9E259F}" srcOrd="2" destOrd="0" presId="urn:microsoft.com/office/officeart/2008/layout/HalfCircleOrganizationChart"/>
    <dgm:cxn modelId="{3064798E-B3F6-48E2-ADCE-768266E3D4CD}" type="presParOf" srcId="{B0BD29B5-E94A-40DB-AA1D-1D623A0849B5}" destId="{CB89F010-1ADE-4ADA-8CA4-3ADA36D059F3}" srcOrd="4" destOrd="0" presId="urn:microsoft.com/office/officeart/2008/layout/HalfCircleOrganizationChart"/>
    <dgm:cxn modelId="{B06DCB52-97EA-413A-B046-B3053826F5EF}" type="presParOf" srcId="{B0BD29B5-E94A-40DB-AA1D-1D623A0849B5}" destId="{9B9EA4B4-2AA5-4727-84E2-CEEF901A955A}" srcOrd="5" destOrd="0" presId="urn:microsoft.com/office/officeart/2008/layout/HalfCircleOrganizationChart"/>
    <dgm:cxn modelId="{8CF80367-C025-435B-8730-B5B2848837C4}" type="presParOf" srcId="{9B9EA4B4-2AA5-4727-84E2-CEEF901A955A}" destId="{C4F347BA-4B9F-4073-B778-0CE86D3868BF}" srcOrd="0" destOrd="0" presId="urn:microsoft.com/office/officeart/2008/layout/HalfCircleOrganizationChart"/>
    <dgm:cxn modelId="{FDA09211-FF98-457D-9225-48DC34688A2E}" type="presParOf" srcId="{C4F347BA-4B9F-4073-B778-0CE86D3868BF}" destId="{15757EEB-97A4-4EA1-BD9F-FED00B39BBBA}" srcOrd="0" destOrd="0" presId="urn:microsoft.com/office/officeart/2008/layout/HalfCircleOrganizationChart"/>
    <dgm:cxn modelId="{226310B4-868A-4010-9F0F-39395913832B}" type="presParOf" srcId="{C4F347BA-4B9F-4073-B778-0CE86D3868BF}" destId="{89B55255-3626-49E5-A0D8-B495E1C438C8}" srcOrd="1" destOrd="0" presId="urn:microsoft.com/office/officeart/2008/layout/HalfCircleOrganizationChart"/>
    <dgm:cxn modelId="{A44C8393-F877-4860-BDC0-007C5C9C84D3}" type="presParOf" srcId="{C4F347BA-4B9F-4073-B778-0CE86D3868BF}" destId="{804F510B-A2AE-4499-BA1E-85C07B7B23AB}" srcOrd="2" destOrd="0" presId="urn:microsoft.com/office/officeart/2008/layout/HalfCircleOrganizationChart"/>
    <dgm:cxn modelId="{1A6E5C02-AE63-4F5C-A33E-DCC737EF83EA}" type="presParOf" srcId="{C4F347BA-4B9F-4073-B778-0CE86D3868BF}" destId="{230ED14B-5572-47C1-A8DB-0A5EA270923F}" srcOrd="3" destOrd="0" presId="urn:microsoft.com/office/officeart/2008/layout/HalfCircleOrganizationChart"/>
    <dgm:cxn modelId="{E7604822-6224-4C7C-8DDC-25A54A0C1535}" type="presParOf" srcId="{9B9EA4B4-2AA5-4727-84E2-CEEF901A955A}" destId="{A092B39D-77D9-4388-AF28-74067198508C}" srcOrd="1" destOrd="0" presId="urn:microsoft.com/office/officeart/2008/layout/HalfCircleOrganizationChart"/>
    <dgm:cxn modelId="{0FC20C31-48EA-4727-A0B2-9A4530827214}" type="presParOf" srcId="{9B9EA4B4-2AA5-4727-84E2-CEEF901A955A}" destId="{A5BE1FE8-2E7A-4442-A9A1-F23378B8558C}" srcOrd="2" destOrd="0" presId="urn:microsoft.com/office/officeart/2008/layout/HalfCircleOrganizationChart"/>
    <dgm:cxn modelId="{7D2DAD51-DA47-4844-B14E-3287811C9535}" type="presParOf" srcId="{3FAF8BEE-1DA1-448F-AC77-9F2D5107BFD9}" destId="{2A6CDC03-AE48-4100-BC86-7030FC25C772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BF0E630-B8F6-4096-BF39-48CFB98E81CC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B4DE1D76-C233-43A7-908A-18E548B1AA0F}">
      <dgm:prSet phldrT="[Текст]" custT="1"/>
      <dgm:spPr/>
      <dgm:t>
        <a:bodyPr/>
        <a:lstStyle/>
        <a:p>
          <a:r>
            <a:rPr lang="ru-RU" sz="2000" b="1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Задачи</a:t>
          </a:r>
          <a:r>
            <a:rPr lang="ru-RU" sz="2000" b="1" dirty="0">
              <a:solidFill>
                <a:srgbClr val="00339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ru-RU" sz="2000" dirty="0">
              <a:solidFill>
                <a:srgbClr val="00339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при проведении занятий по обучению рассказыванию</a:t>
          </a:r>
          <a:r>
            <a:rPr lang="ru-RU" sz="2000" b="1" dirty="0">
              <a:solidFill>
                <a:srgbClr val="00339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:</a:t>
          </a:r>
          <a:endParaRPr lang="ru-RU" sz="2000" dirty="0">
            <a:solidFill>
              <a:srgbClr val="00339A"/>
            </a:solidFill>
          </a:endParaRPr>
        </a:p>
      </dgm:t>
    </dgm:pt>
    <dgm:pt modelId="{772E9809-5B0F-4D40-A3AC-8920409C730C}" type="parTrans" cxnId="{59EFFB5C-F659-4989-8C9C-D57E259C8EF8}">
      <dgm:prSet/>
      <dgm:spPr/>
      <dgm:t>
        <a:bodyPr/>
        <a:lstStyle/>
        <a:p>
          <a:endParaRPr lang="ru-RU"/>
        </a:p>
      </dgm:t>
    </dgm:pt>
    <dgm:pt modelId="{D0D3569D-26C5-4AF6-9013-7B8512B5658D}" type="sibTrans" cxnId="{59EFFB5C-F659-4989-8C9C-D57E259C8EF8}">
      <dgm:prSet/>
      <dgm:spPr/>
      <dgm:t>
        <a:bodyPr/>
        <a:lstStyle/>
        <a:p>
          <a:endParaRPr lang="ru-RU"/>
        </a:p>
      </dgm:t>
    </dgm:pt>
    <dgm:pt modelId="{82E6CA27-1F02-4E2D-A301-CB6860E020F0}">
      <dgm:prSet phldrT="[Текст]" custT="1"/>
      <dgm:spPr/>
      <dgm:t>
        <a:bodyPr/>
        <a:lstStyle/>
        <a:p>
          <a:pPr>
            <a:buFont typeface="Symbol" panose="05050102010706020507" pitchFamily="18" charset="2"/>
            <a:buChar char=""/>
          </a:pPr>
          <a:r>
            <a:rPr lang="ru-RU" sz="1400" dirty="0">
              <a:solidFill>
                <a:srgbClr val="00339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закрепление и развитие у детей навыков речевого общения, речевой коммуникации.</a:t>
          </a:r>
          <a:endParaRPr lang="ru-RU" sz="1400" dirty="0">
            <a:solidFill>
              <a:srgbClr val="00339A"/>
            </a:solidFill>
          </a:endParaRPr>
        </a:p>
      </dgm:t>
    </dgm:pt>
    <dgm:pt modelId="{D2B93B3A-E0F9-453C-BDDC-37D111F4DA5C}" type="parTrans" cxnId="{CD15807A-CAFD-4E68-804A-6C93A00E4D05}">
      <dgm:prSet/>
      <dgm:spPr/>
      <dgm:t>
        <a:bodyPr/>
        <a:lstStyle/>
        <a:p>
          <a:endParaRPr lang="ru-RU"/>
        </a:p>
      </dgm:t>
    </dgm:pt>
    <dgm:pt modelId="{87F8E6FA-B535-401C-AB5D-D2325A578D28}" type="sibTrans" cxnId="{CD15807A-CAFD-4E68-804A-6C93A00E4D05}">
      <dgm:prSet/>
      <dgm:spPr/>
      <dgm:t>
        <a:bodyPr/>
        <a:lstStyle/>
        <a:p>
          <a:endParaRPr lang="ru-RU"/>
        </a:p>
      </dgm:t>
    </dgm:pt>
    <dgm:pt modelId="{D881712D-E2F0-43F9-86EC-6C0FB7A9AA9D}">
      <dgm:prSet custT="1"/>
      <dgm:spPr/>
      <dgm:t>
        <a:bodyPr/>
        <a:lstStyle/>
        <a:p>
          <a:r>
            <a:rPr lang="ru-RU" sz="1400" dirty="0">
              <a:solidFill>
                <a:srgbClr val="00339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формирование навыков построения связных монологических высказываний.</a:t>
          </a:r>
          <a:endParaRPr lang="ru-RU" sz="1400" dirty="0">
            <a:solidFill>
              <a:srgbClr val="00339A"/>
            </a:solidFill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62148DCA-21F9-4D11-B9BF-C43C5BD9EDA5}" type="parTrans" cxnId="{E8E77155-2ED3-419A-8F39-10AA5E2F4715}">
      <dgm:prSet/>
      <dgm:spPr/>
      <dgm:t>
        <a:bodyPr/>
        <a:lstStyle/>
        <a:p>
          <a:endParaRPr lang="ru-RU"/>
        </a:p>
      </dgm:t>
    </dgm:pt>
    <dgm:pt modelId="{2EA77382-C3AD-4818-A458-6FBA6BFF0F19}" type="sibTrans" cxnId="{E8E77155-2ED3-419A-8F39-10AA5E2F4715}">
      <dgm:prSet/>
      <dgm:spPr/>
      <dgm:t>
        <a:bodyPr/>
        <a:lstStyle/>
        <a:p>
          <a:endParaRPr lang="ru-RU"/>
        </a:p>
      </dgm:t>
    </dgm:pt>
    <dgm:pt modelId="{61D520DA-20A7-4208-AAC4-756EA2EE1405}">
      <dgm:prSet custT="1"/>
      <dgm:spPr/>
      <dgm:t>
        <a:bodyPr/>
        <a:lstStyle/>
        <a:p>
          <a:r>
            <a:rPr lang="ru-RU" sz="1400" dirty="0">
              <a:solidFill>
                <a:srgbClr val="00339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развитие навыков контроля и самоконтроля за построением связных высказываний.</a:t>
          </a:r>
          <a:endParaRPr lang="ru-RU" sz="1400" dirty="0">
            <a:solidFill>
              <a:srgbClr val="00339A"/>
            </a:solidFill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67A10586-3BDC-4549-AD40-A6F785F3E3ED}" type="parTrans" cxnId="{AF943376-6E20-4CB4-9BAD-B967B03C8AA5}">
      <dgm:prSet/>
      <dgm:spPr/>
      <dgm:t>
        <a:bodyPr/>
        <a:lstStyle/>
        <a:p>
          <a:endParaRPr lang="ru-RU"/>
        </a:p>
      </dgm:t>
    </dgm:pt>
    <dgm:pt modelId="{947A5DFB-037C-4045-90F1-C26913CF6C87}" type="sibTrans" cxnId="{AF943376-6E20-4CB4-9BAD-B967B03C8AA5}">
      <dgm:prSet/>
      <dgm:spPr/>
      <dgm:t>
        <a:bodyPr/>
        <a:lstStyle/>
        <a:p>
          <a:endParaRPr lang="ru-RU"/>
        </a:p>
      </dgm:t>
    </dgm:pt>
    <dgm:pt modelId="{C5ACE176-7FD7-42B1-920B-E2EE2CF2DCC9}">
      <dgm:prSet custT="1"/>
      <dgm:spPr/>
      <dgm:t>
        <a:bodyPr/>
        <a:lstStyle/>
        <a:p>
          <a:r>
            <a:rPr lang="ru-RU" sz="1100" dirty="0">
              <a:solidFill>
                <a:srgbClr val="00339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целенаправленное воздействие на активизацию и развитие ряда психических процессов (восприятия, памяти, воображения, мышления), тесно связанных с формированием навыков устного речевого сообщения.</a:t>
          </a:r>
          <a:endParaRPr lang="ru-RU" sz="1100" dirty="0">
            <a:solidFill>
              <a:srgbClr val="00339A"/>
            </a:solidFill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13F62517-F0B3-4BAA-8847-8689E536CB81}" type="parTrans" cxnId="{2457AD9C-1309-4413-9767-FC351CC62CAC}">
      <dgm:prSet/>
      <dgm:spPr/>
      <dgm:t>
        <a:bodyPr/>
        <a:lstStyle/>
        <a:p>
          <a:endParaRPr lang="ru-RU"/>
        </a:p>
      </dgm:t>
    </dgm:pt>
    <dgm:pt modelId="{8AC4956B-A174-474A-9986-67168A2E673C}" type="sibTrans" cxnId="{2457AD9C-1309-4413-9767-FC351CC62CAC}">
      <dgm:prSet/>
      <dgm:spPr/>
      <dgm:t>
        <a:bodyPr/>
        <a:lstStyle/>
        <a:p>
          <a:endParaRPr lang="ru-RU"/>
        </a:p>
      </dgm:t>
    </dgm:pt>
    <dgm:pt modelId="{AF7CE012-8565-4B66-92ED-08A4FDBA70A6}">
      <dgm:prSet custT="1"/>
      <dgm:spPr/>
      <dgm:t>
        <a:bodyPr/>
        <a:lstStyle/>
        <a:p>
          <a:r>
            <a:rPr lang="ru-RU" sz="1400" dirty="0">
              <a:solidFill>
                <a:srgbClr val="00339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формирование у детей навыков построения связных развернутых высказываний в свою очередь включает:</a:t>
          </a:r>
          <a:endParaRPr lang="ru-RU" sz="1400" dirty="0">
            <a:solidFill>
              <a:srgbClr val="00339A"/>
            </a:solidFill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C9F27FBB-48B6-4E44-B48F-0B5272A93D67}" type="parTrans" cxnId="{6498671F-203A-44DC-8866-F538F0B51DAE}">
      <dgm:prSet/>
      <dgm:spPr/>
      <dgm:t>
        <a:bodyPr/>
        <a:lstStyle/>
        <a:p>
          <a:endParaRPr lang="ru-RU"/>
        </a:p>
      </dgm:t>
    </dgm:pt>
    <dgm:pt modelId="{CCA4F819-4CDD-4DC5-8CC5-17BEE273AD0E}" type="sibTrans" cxnId="{6498671F-203A-44DC-8866-F538F0B51DAE}">
      <dgm:prSet/>
      <dgm:spPr/>
      <dgm:t>
        <a:bodyPr/>
        <a:lstStyle/>
        <a:p>
          <a:endParaRPr lang="ru-RU"/>
        </a:p>
      </dgm:t>
    </dgm:pt>
    <dgm:pt modelId="{E272AB62-28F5-4462-92C9-8EDC1DCA12B1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ru-RU" sz="1050" dirty="0">
              <a:solidFill>
                <a:srgbClr val="00339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усвоение норм построения такого высказывания (тематическое единство, соблюдение последовательности в передаче событий, логической связи между частями-фрагментами рассказа, завершенность каждого фрагмента, его соответствие теме сообщения и др.);</a:t>
          </a:r>
          <a:endParaRPr lang="ru-RU" sz="1050" dirty="0">
            <a:solidFill>
              <a:srgbClr val="00339A"/>
            </a:solidFill>
          </a:endParaRPr>
        </a:p>
      </dgm:t>
    </dgm:pt>
    <dgm:pt modelId="{C82FCA8D-8995-4E6F-925F-FDA6901EEF7B}" type="parTrans" cxnId="{5A6F4FA6-3A3E-4BF2-8839-ECA3E2FF462D}">
      <dgm:prSet/>
      <dgm:spPr/>
      <dgm:t>
        <a:bodyPr/>
        <a:lstStyle/>
        <a:p>
          <a:endParaRPr lang="ru-RU"/>
        </a:p>
      </dgm:t>
    </dgm:pt>
    <dgm:pt modelId="{7F68045B-1935-410C-8358-4A0496600819}" type="sibTrans" cxnId="{5A6F4FA6-3A3E-4BF2-8839-ECA3E2FF462D}">
      <dgm:prSet/>
      <dgm:spPr/>
      <dgm:t>
        <a:bodyPr/>
        <a:lstStyle/>
        <a:p>
          <a:endParaRPr lang="ru-RU"/>
        </a:p>
      </dgm:t>
    </dgm:pt>
    <dgm:pt modelId="{DAFBAABC-FAE5-4FED-A078-DFF45743AAB7}">
      <dgm:prSet custT="1"/>
      <dgm:spPr/>
      <dgm:t>
        <a:bodyPr/>
        <a:lstStyle/>
        <a:p>
          <a:r>
            <a:rPr lang="ru-RU" sz="1200" dirty="0">
              <a:solidFill>
                <a:srgbClr val="00339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формирование навыков планирования развернутых высказываний; обучение детей выделению главных смысловых звеньев рассказа-сообщения;</a:t>
          </a:r>
          <a:endParaRPr lang="ru-RU" sz="1200" dirty="0">
            <a:solidFill>
              <a:srgbClr val="00339A"/>
            </a:solidFill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19338680-AEAF-4004-986A-34283EB0531E}" type="parTrans" cxnId="{E964DF1C-5E7A-4360-99AA-A6C217D159D5}">
      <dgm:prSet/>
      <dgm:spPr/>
      <dgm:t>
        <a:bodyPr/>
        <a:lstStyle/>
        <a:p>
          <a:endParaRPr lang="ru-RU"/>
        </a:p>
      </dgm:t>
    </dgm:pt>
    <dgm:pt modelId="{84CD80AF-0CA5-4A73-8333-284202F83DFE}" type="sibTrans" cxnId="{E964DF1C-5E7A-4360-99AA-A6C217D159D5}">
      <dgm:prSet/>
      <dgm:spPr/>
      <dgm:t>
        <a:bodyPr/>
        <a:lstStyle/>
        <a:p>
          <a:endParaRPr lang="ru-RU"/>
        </a:p>
      </dgm:t>
    </dgm:pt>
    <dgm:pt modelId="{75EEE634-6721-446A-9855-0426964B642C}">
      <dgm:prSet custT="1"/>
      <dgm:spPr/>
      <dgm:t>
        <a:bodyPr/>
        <a:lstStyle/>
        <a:p>
          <a:r>
            <a:rPr lang="ru-RU" sz="1400" dirty="0">
              <a:solidFill>
                <a:srgbClr val="00339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обучение лексико-грамматическому оформлению связных высказываний в соответствии с нормами родного языка.</a:t>
          </a:r>
          <a:endParaRPr lang="ru-RU" sz="1400" dirty="0">
            <a:solidFill>
              <a:srgbClr val="00339A"/>
            </a:solidFill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80E7614D-0C16-415B-B859-CB23F38223A6}" type="parTrans" cxnId="{16250AFF-898A-4F0A-86EB-8A7598A08203}">
      <dgm:prSet/>
      <dgm:spPr/>
      <dgm:t>
        <a:bodyPr/>
        <a:lstStyle/>
        <a:p>
          <a:endParaRPr lang="ru-RU"/>
        </a:p>
      </dgm:t>
    </dgm:pt>
    <dgm:pt modelId="{71B50DCB-EC42-41C6-97CB-A099021D57B5}" type="sibTrans" cxnId="{16250AFF-898A-4F0A-86EB-8A7598A08203}">
      <dgm:prSet/>
      <dgm:spPr/>
      <dgm:t>
        <a:bodyPr/>
        <a:lstStyle/>
        <a:p>
          <a:endParaRPr lang="ru-RU"/>
        </a:p>
      </dgm:t>
    </dgm:pt>
    <dgm:pt modelId="{CE5B5E95-0FE4-4B5E-80C8-8C3E5827081C}" type="pres">
      <dgm:prSet presAssocID="{EBF0E630-B8F6-4096-BF39-48CFB98E81C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B9F1083-5ECA-4EA9-8093-1C77A8742ACE}" type="pres">
      <dgm:prSet presAssocID="{B4DE1D76-C233-43A7-908A-18E548B1AA0F}" presName="root1" presStyleCnt="0"/>
      <dgm:spPr/>
    </dgm:pt>
    <dgm:pt modelId="{DEA944EF-8736-4665-A3B8-985A4D7A1A54}" type="pres">
      <dgm:prSet presAssocID="{B4DE1D76-C233-43A7-908A-18E548B1AA0F}" presName="LevelOneTextNode" presStyleLbl="node0" presStyleIdx="0" presStyleCnt="1" custScaleX="97528" custScaleY="149679">
        <dgm:presLayoutVars>
          <dgm:chPref val="3"/>
        </dgm:presLayoutVars>
      </dgm:prSet>
      <dgm:spPr/>
    </dgm:pt>
    <dgm:pt modelId="{629E648D-991C-43A0-88CB-E8D41C588BA6}" type="pres">
      <dgm:prSet presAssocID="{B4DE1D76-C233-43A7-908A-18E548B1AA0F}" presName="level2hierChild" presStyleCnt="0"/>
      <dgm:spPr/>
    </dgm:pt>
    <dgm:pt modelId="{32FEEA4C-DE70-43A0-91E9-0BAA473DCE8E}" type="pres">
      <dgm:prSet presAssocID="{D2B93B3A-E0F9-453C-BDDC-37D111F4DA5C}" presName="conn2-1" presStyleLbl="parChTrans1D2" presStyleIdx="0" presStyleCnt="5"/>
      <dgm:spPr/>
    </dgm:pt>
    <dgm:pt modelId="{174BD58D-0ADC-4E48-B74F-0F6EB3399E64}" type="pres">
      <dgm:prSet presAssocID="{D2B93B3A-E0F9-453C-BDDC-37D111F4DA5C}" presName="connTx" presStyleLbl="parChTrans1D2" presStyleIdx="0" presStyleCnt="5"/>
      <dgm:spPr/>
    </dgm:pt>
    <dgm:pt modelId="{C8716E5B-9120-440A-8E0A-C6820DDC871C}" type="pres">
      <dgm:prSet presAssocID="{82E6CA27-1F02-4E2D-A301-CB6860E020F0}" presName="root2" presStyleCnt="0"/>
      <dgm:spPr/>
    </dgm:pt>
    <dgm:pt modelId="{58EAF8DF-C32C-4ED5-A8A6-7E8FC7AEFF3E}" type="pres">
      <dgm:prSet presAssocID="{82E6CA27-1F02-4E2D-A301-CB6860E020F0}" presName="LevelTwoTextNode" presStyleLbl="node2" presStyleIdx="0" presStyleCnt="5" custScaleX="121187">
        <dgm:presLayoutVars>
          <dgm:chPref val="3"/>
        </dgm:presLayoutVars>
      </dgm:prSet>
      <dgm:spPr/>
    </dgm:pt>
    <dgm:pt modelId="{341C95B6-0074-46C4-A4EA-B8711EA0A6DE}" type="pres">
      <dgm:prSet presAssocID="{82E6CA27-1F02-4E2D-A301-CB6860E020F0}" presName="level3hierChild" presStyleCnt="0"/>
      <dgm:spPr/>
    </dgm:pt>
    <dgm:pt modelId="{B3FC28D4-06BB-4893-8917-429B3653F9DC}" type="pres">
      <dgm:prSet presAssocID="{62148DCA-21F9-4D11-B9BF-C43C5BD9EDA5}" presName="conn2-1" presStyleLbl="parChTrans1D2" presStyleIdx="1" presStyleCnt="5"/>
      <dgm:spPr/>
    </dgm:pt>
    <dgm:pt modelId="{88B3EBD0-E3BA-499D-B02E-115736B6FA40}" type="pres">
      <dgm:prSet presAssocID="{62148DCA-21F9-4D11-B9BF-C43C5BD9EDA5}" presName="connTx" presStyleLbl="parChTrans1D2" presStyleIdx="1" presStyleCnt="5"/>
      <dgm:spPr/>
    </dgm:pt>
    <dgm:pt modelId="{D153225E-6D35-453F-9835-147E0034B94C}" type="pres">
      <dgm:prSet presAssocID="{D881712D-E2F0-43F9-86EC-6C0FB7A9AA9D}" presName="root2" presStyleCnt="0"/>
      <dgm:spPr/>
    </dgm:pt>
    <dgm:pt modelId="{6AED19F4-81AD-4DE4-9BBB-489E7F08728B}" type="pres">
      <dgm:prSet presAssocID="{D881712D-E2F0-43F9-86EC-6C0FB7A9AA9D}" presName="LevelTwoTextNode" presStyleLbl="node2" presStyleIdx="1" presStyleCnt="5" custScaleX="121187">
        <dgm:presLayoutVars>
          <dgm:chPref val="3"/>
        </dgm:presLayoutVars>
      </dgm:prSet>
      <dgm:spPr/>
    </dgm:pt>
    <dgm:pt modelId="{056EC515-28D5-43F3-A467-1A02BCDFBB63}" type="pres">
      <dgm:prSet presAssocID="{D881712D-E2F0-43F9-86EC-6C0FB7A9AA9D}" presName="level3hierChild" presStyleCnt="0"/>
      <dgm:spPr/>
    </dgm:pt>
    <dgm:pt modelId="{BB0A7234-65F7-4FFD-A784-1F1CA03EE0B0}" type="pres">
      <dgm:prSet presAssocID="{67A10586-3BDC-4549-AD40-A6F785F3E3ED}" presName="conn2-1" presStyleLbl="parChTrans1D2" presStyleIdx="2" presStyleCnt="5"/>
      <dgm:spPr/>
    </dgm:pt>
    <dgm:pt modelId="{A6172225-11A4-49BB-A711-BEB396E983CB}" type="pres">
      <dgm:prSet presAssocID="{67A10586-3BDC-4549-AD40-A6F785F3E3ED}" presName="connTx" presStyleLbl="parChTrans1D2" presStyleIdx="2" presStyleCnt="5"/>
      <dgm:spPr/>
    </dgm:pt>
    <dgm:pt modelId="{3429A449-F750-4539-898C-F38DE12DE30A}" type="pres">
      <dgm:prSet presAssocID="{61D520DA-20A7-4208-AAC4-756EA2EE1405}" presName="root2" presStyleCnt="0"/>
      <dgm:spPr/>
    </dgm:pt>
    <dgm:pt modelId="{C8CB7766-521E-4B7B-A95B-9BF5D42073E3}" type="pres">
      <dgm:prSet presAssocID="{61D520DA-20A7-4208-AAC4-756EA2EE1405}" presName="LevelTwoTextNode" presStyleLbl="node2" presStyleIdx="2" presStyleCnt="5" custScaleX="121187">
        <dgm:presLayoutVars>
          <dgm:chPref val="3"/>
        </dgm:presLayoutVars>
      </dgm:prSet>
      <dgm:spPr/>
    </dgm:pt>
    <dgm:pt modelId="{CCF1E636-E5C2-4A3C-B910-F4CFAA6B0A01}" type="pres">
      <dgm:prSet presAssocID="{61D520DA-20A7-4208-AAC4-756EA2EE1405}" presName="level3hierChild" presStyleCnt="0"/>
      <dgm:spPr/>
    </dgm:pt>
    <dgm:pt modelId="{5B2864ED-CC5A-4D72-8FAB-CFAF6285A59A}" type="pres">
      <dgm:prSet presAssocID="{13F62517-F0B3-4BAA-8847-8689E536CB81}" presName="conn2-1" presStyleLbl="parChTrans1D2" presStyleIdx="3" presStyleCnt="5"/>
      <dgm:spPr/>
    </dgm:pt>
    <dgm:pt modelId="{31B6B4E0-DA3F-46F4-9C8C-24E6D9BF1D67}" type="pres">
      <dgm:prSet presAssocID="{13F62517-F0B3-4BAA-8847-8689E536CB81}" presName="connTx" presStyleLbl="parChTrans1D2" presStyleIdx="3" presStyleCnt="5"/>
      <dgm:spPr/>
    </dgm:pt>
    <dgm:pt modelId="{2B9309BD-8E04-4616-8C5C-52A1DE09BEA5}" type="pres">
      <dgm:prSet presAssocID="{C5ACE176-7FD7-42B1-920B-E2EE2CF2DCC9}" presName="root2" presStyleCnt="0"/>
      <dgm:spPr/>
    </dgm:pt>
    <dgm:pt modelId="{6CA83290-792C-47BD-9E19-9A2948A1F7A1}" type="pres">
      <dgm:prSet presAssocID="{C5ACE176-7FD7-42B1-920B-E2EE2CF2DCC9}" presName="LevelTwoTextNode" presStyleLbl="node2" presStyleIdx="3" presStyleCnt="5" custScaleX="121242">
        <dgm:presLayoutVars>
          <dgm:chPref val="3"/>
        </dgm:presLayoutVars>
      </dgm:prSet>
      <dgm:spPr/>
    </dgm:pt>
    <dgm:pt modelId="{1F698DA1-BDD4-4F76-B2A1-7ADC51437CDA}" type="pres">
      <dgm:prSet presAssocID="{C5ACE176-7FD7-42B1-920B-E2EE2CF2DCC9}" presName="level3hierChild" presStyleCnt="0"/>
      <dgm:spPr/>
    </dgm:pt>
    <dgm:pt modelId="{42DC7340-4AB1-4B7D-8BC4-6DE12F82AB57}" type="pres">
      <dgm:prSet presAssocID="{C9F27FBB-48B6-4E44-B48F-0B5272A93D67}" presName="conn2-1" presStyleLbl="parChTrans1D2" presStyleIdx="4" presStyleCnt="5"/>
      <dgm:spPr/>
    </dgm:pt>
    <dgm:pt modelId="{FCD3A8B6-7699-4FC6-B24E-0A9B4E677200}" type="pres">
      <dgm:prSet presAssocID="{C9F27FBB-48B6-4E44-B48F-0B5272A93D67}" presName="connTx" presStyleLbl="parChTrans1D2" presStyleIdx="4" presStyleCnt="5"/>
      <dgm:spPr/>
    </dgm:pt>
    <dgm:pt modelId="{B91A5A80-ACBD-4D24-80E9-D73E7CA4E458}" type="pres">
      <dgm:prSet presAssocID="{AF7CE012-8565-4B66-92ED-08A4FDBA70A6}" presName="root2" presStyleCnt="0"/>
      <dgm:spPr/>
    </dgm:pt>
    <dgm:pt modelId="{A4625452-0406-4B8A-A3FF-9F58B0F01246}" type="pres">
      <dgm:prSet presAssocID="{AF7CE012-8565-4B66-92ED-08A4FDBA70A6}" presName="LevelTwoTextNode" presStyleLbl="node2" presStyleIdx="4" presStyleCnt="5" custScaleX="121187">
        <dgm:presLayoutVars>
          <dgm:chPref val="3"/>
        </dgm:presLayoutVars>
      </dgm:prSet>
      <dgm:spPr/>
    </dgm:pt>
    <dgm:pt modelId="{8973960F-3956-486A-88F0-ED61B7172580}" type="pres">
      <dgm:prSet presAssocID="{AF7CE012-8565-4B66-92ED-08A4FDBA70A6}" presName="level3hierChild" presStyleCnt="0"/>
      <dgm:spPr/>
    </dgm:pt>
    <dgm:pt modelId="{22827693-5B9C-4239-A3C8-00336D10BB8B}" type="pres">
      <dgm:prSet presAssocID="{C82FCA8D-8995-4E6F-925F-FDA6901EEF7B}" presName="conn2-1" presStyleLbl="parChTrans1D3" presStyleIdx="0" presStyleCnt="3"/>
      <dgm:spPr/>
    </dgm:pt>
    <dgm:pt modelId="{C95A35FC-B609-45A4-BB5F-8F8665A05AE5}" type="pres">
      <dgm:prSet presAssocID="{C82FCA8D-8995-4E6F-925F-FDA6901EEF7B}" presName="connTx" presStyleLbl="parChTrans1D3" presStyleIdx="0" presStyleCnt="3"/>
      <dgm:spPr/>
    </dgm:pt>
    <dgm:pt modelId="{0291CC8A-29CE-4592-BE21-A273C7D1804E}" type="pres">
      <dgm:prSet presAssocID="{E272AB62-28F5-4462-92C9-8EDC1DCA12B1}" presName="root2" presStyleCnt="0"/>
      <dgm:spPr/>
    </dgm:pt>
    <dgm:pt modelId="{FD7425CF-0052-4FE4-B11A-60FE499686C2}" type="pres">
      <dgm:prSet presAssocID="{E272AB62-28F5-4462-92C9-8EDC1DCA12B1}" presName="LevelTwoTextNode" presStyleLbl="node3" presStyleIdx="0" presStyleCnt="3" custScaleX="115348">
        <dgm:presLayoutVars>
          <dgm:chPref val="3"/>
        </dgm:presLayoutVars>
      </dgm:prSet>
      <dgm:spPr/>
    </dgm:pt>
    <dgm:pt modelId="{879E69DB-0EDA-463D-B6A8-1779C541CB30}" type="pres">
      <dgm:prSet presAssocID="{E272AB62-28F5-4462-92C9-8EDC1DCA12B1}" presName="level3hierChild" presStyleCnt="0"/>
      <dgm:spPr/>
    </dgm:pt>
    <dgm:pt modelId="{D8DF3BD1-A741-45F4-ABE0-22D1D3259F23}" type="pres">
      <dgm:prSet presAssocID="{19338680-AEAF-4004-986A-34283EB0531E}" presName="conn2-1" presStyleLbl="parChTrans1D3" presStyleIdx="1" presStyleCnt="3"/>
      <dgm:spPr/>
    </dgm:pt>
    <dgm:pt modelId="{46B323D1-FC82-48E9-BBA6-7EA566B630B3}" type="pres">
      <dgm:prSet presAssocID="{19338680-AEAF-4004-986A-34283EB0531E}" presName="connTx" presStyleLbl="parChTrans1D3" presStyleIdx="1" presStyleCnt="3"/>
      <dgm:spPr/>
    </dgm:pt>
    <dgm:pt modelId="{74B16BF0-DD98-42FC-87C2-27F83F69A730}" type="pres">
      <dgm:prSet presAssocID="{DAFBAABC-FAE5-4FED-A078-DFF45743AAB7}" presName="root2" presStyleCnt="0"/>
      <dgm:spPr/>
    </dgm:pt>
    <dgm:pt modelId="{64FD2D14-AA17-4539-A4B0-CBFCBA8F4969}" type="pres">
      <dgm:prSet presAssocID="{DAFBAABC-FAE5-4FED-A078-DFF45743AAB7}" presName="LevelTwoTextNode" presStyleLbl="node3" presStyleIdx="1" presStyleCnt="3" custScaleX="115348">
        <dgm:presLayoutVars>
          <dgm:chPref val="3"/>
        </dgm:presLayoutVars>
      </dgm:prSet>
      <dgm:spPr/>
    </dgm:pt>
    <dgm:pt modelId="{77E8788A-DCE4-403D-B6D8-FF93E0B0DA0C}" type="pres">
      <dgm:prSet presAssocID="{DAFBAABC-FAE5-4FED-A078-DFF45743AAB7}" presName="level3hierChild" presStyleCnt="0"/>
      <dgm:spPr/>
    </dgm:pt>
    <dgm:pt modelId="{90EB749C-B2A6-437E-9E12-306BF22E0B4B}" type="pres">
      <dgm:prSet presAssocID="{80E7614D-0C16-415B-B859-CB23F38223A6}" presName="conn2-1" presStyleLbl="parChTrans1D3" presStyleIdx="2" presStyleCnt="3"/>
      <dgm:spPr/>
    </dgm:pt>
    <dgm:pt modelId="{CB8C2648-9D78-4B63-B03D-04CC2D417CE1}" type="pres">
      <dgm:prSet presAssocID="{80E7614D-0C16-415B-B859-CB23F38223A6}" presName="connTx" presStyleLbl="parChTrans1D3" presStyleIdx="2" presStyleCnt="3"/>
      <dgm:spPr/>
    </dgm:pt>
    <dgm:pt modelId="{60E3E88E-5D73-4080-B088-98146734DF9C}" type="pres">
      <dgm:prSet presAssocID="{75EEE634-6721-446A-9855-0426964B642C}" presName="root2" presStyleCnt="0"/>
      <dgm:spPr/>
    </dgm:pt>
    <dgm:pt modelId="{8E994542-B85A-4D9D-9696-A1FAB188295A}" type="pres">
      <dgm:prSet presAssocID="{75EEE634-6721-446A-9855-0426964B642C}" presName="LevelTwoTextNode" presStyleLbl="node3" presStyleIdx="2" presStyleCnt="3" custScaleX="115348">
        <dgm:presLayoutVars>
          <dgm:chPref val="3"/>
        </dgm:presLayoutVars>
      </dgm:prSet>
      <dgm:spPr/>
    </dgm:pt>
    <dgm:pt modelId="{ECC7CCB5-7CBE-408F-B79E-C82E0D293975}" type="pres">
      <dgm:prSet presAssocID="{75EEE634-6721-446A-9855-0426964B642C}" presName="level3hierChild" presStyleCnt="0"/>
      <dgm:spPr/>
    </dgm:pt>
  </dgm:ptLst>
  <dgm:cxnLst>
    <dgm:cxn modelId="{AB587012-7706-4833-A981-A9096F718459}" type="presOf" srcId="{C9F27FBB-48B6-4E44-B48F-0B5272A93D67}" destId="{FCD3A8B6-7699-4FC6-B24E-0A9B4E677200}" srcOrd="1" destOrd="0" presId="urn:microsoft.com/office/officeart/2008/layout/HorizontalMultiLevelHierarchy"/>
    <dgm:cxn modelId="{E964DF1C-5E7A-4360-99AA-A6C217D159D5}" srcId="{AF7CE012-8565-4B66-92ED-08A4FDBA70A6}" destId="{DAFBAABC-FAE5-4FED-A078-DFF45743AAB7}" srcOrd="1" destOrd="0" parTransId="{19338680-AEAF-4004-986A-34283EB0531E}" sibTransId="{84CD80AF-0CA5-4A73-8333-284202F83DFE}"/>
    <dgm:cxn modelId="{6498671F-203A-44DC-8866-F538F0B51DAE}" srcId="{B4DE1D76-C233-43A7-908A-18E548B1AA0F}" destId="{AF7CE012-8565-4B66-92ED-08A4FDBA70A6}" srcOrd="4" destOrd="0" parTransId="{C9F27FBB-48B6-4E44-B48F-0B5272A93D67}" sibTransId="{CCA4F819-4CDD-4DC5-8CC5-17BEE273AD0E}"/>
    <dgm:cxn modelId="{A866F121-E20A-4201-B84D-9924E44CF485}" type="presOf" srcId="{61D520DA-20A7-4208-AAC4-756EA2EE1405}" destId="{C8CB7766-521E-4B7B-A95B-9BF5D42073E3}" srcOrd="0" destOrd="0" presId="urn:microsoft.com/office/officeart/2008/layout/HorizontalMultiLevelHierarchy"/>
    <dgm:cxn modelId="{D4B9D72C-740A-431A-858C-C398390D2EA6}" type="presOf" srcId="{AF7CE012-8565-4B66-92ED-08A4FDBA70A6}" destId="{A4625452-0406-4B8A-A3FF-9F58B0F01246}" srcOrd="0" destOrd="0" presId="urn:microsoft.com/office/officeart/2008/layout/HorizontalMultiLevelHierarchy"/>
    <dgm:cxn modelId="{D2AAC038-1FA7-4FDC-92DA-16F98CF4F5CA}" type="presOf" srcId="{D2B93B3A-E0F9-453C-BDDC-37D111F4DA5C}" destId="{174BD58D-0ADC-4E48-B74F-0F6EB3399E64}" srcOrd="1" destOrd="0" presId="urn:microsoft.com/office/officeart/2008/layout/HorizontalMultiLevelHierarchy"/>
    <dgm:cxn modelId="{A35E593A-38E0-45A7-8B9A-301A8F259A08}" type="presOf" srcId="{75EEE634-6721-446A-9855-0426964B642C}" destId="{8E994542-B85A-4D9D-9696-A1FAB188295A}" srcOrd="0" destOrd="0" presId="urn:microsoft.com/office/officeart/2008/layout/HorizontalMultiLevelHierarchy"/>
    <dgm:cxn modelId="{0F16083F-3458-4EA7-8EA4-2356B99DE745}" type="presOf" srcId="{82E6CA27-1F02-4E2D-A301-CB6860E020F0}" destId="{58EAF8DF-C32C-4ED5-A8A6-7E8FC7AEFF3E}" srcOrd="0" destOrd="0" presId="urn:microsoft.com/office/officeart/2008/layout/HorizontalMultiLevelHierarchy"/>
    <dgm:cxn modelId="{59EFFB5C-F659-4989-8C9C-D57E259C8EF8}" srcId="{EBF0E630-B8F6-4096-BF39-48CFB98E81CC}" destId="{B4DE1D76-C233-43A7-908A-18E548B1AA0F}" srcOrd="0" destOrd="0" parTransId="{772E9809-5B0F-4D40-A3AC-8920409C730C}" sibTransId="{D0D3569D-26C5-4AF6-9013-7B8512B5658D}"/>
    <dgm:cxn modelId="{9851775F-D48F-4A12-B263-F95BF58DD428}" type="presOf" srcId="{DAFBAABC-FAE5-4FED-A078-DFF45743AAB7}" destId="{64FD2D14-AA17-4539-A4B0-CBFCBA8F4969}" srcOrd="0" destOrd="0" presId="urn:microsoft.com/office/officeart/2008/layout/HorizontalMultiLevelHierarchy"/>
    <dgm:cxn modelId="{80D21B41-6B6C-4F73-AB8A-96B52A06E204}" type="presOf" srcId="{19338680-AEAF-4004-986A-34283EB0531E}" destId="{46B323D1-FC82-48E9-BBA6-7EA566B630B3}" srcOrd="1" destOrd="0" presId="urn:microsoft.com/office/officeart/2008/layout/HorizontalMultiLevelHierarchy"/>
    <dgm:cxn modelId="{FAC81465-A609-48A9-A0D8-EBF0DF476181}" type="presOf" srcId="{C82FCA8D-8995-4E6F-925F-FDA6901EEF7B}" destId="{22827693-5B9C-4239-A3C8-00336D10BB8B}" srcOrd="0" destOrd="0" presId="urn:microsoft.com/office/officeart/2008/layout/HorizontalMultiLevelHierarchy"/>
    <dgm:cxn modelId="{B93ED267-AEB1-4049-AF3D-12D31D5BCDEC}" type="presOf" srcId="{D2B93B3A-E0F9-453C-BDDC-37D111F4DA5C}" destId="{32FEEA4C-DE70-43A0-91E9-0BAA473DCE8E}" srcOrd="0" destOrd="0" presId="urn:microsoft.com/office/officeart/2008/layout/HorizontalMultiLevelHierarchy"/>
    <dgm:cxn modelId="{E39A554C-D773-442A-A1B4-47D5821F36E3}" type="presOf" srcId="{EBF0E630-B8F6-4096-BF39-48CFB98E81CC}" destId="{CE5B5E95-0FE4-4B5E-80C8-8C3E5827081C}" srcOrd="0" destOrd="0" presId="urn:microsoft.com/office/officeart/2008/layout/HorizontalMultiLevelHierarchy"/>
    <dgm:cxn modelId="{6873F354-820A-4633-9714-CA3BB1618F47}" type="presOf" srcId="{B4DE1D76-C233-43A7-908A-18E548B1AA0F}" destId="{DEA944EF-8736-4665-A3B8-985A4D7A1A54}" srcOrd="0" destOrd="0" presId="urn:microsoft.com/office/officeart/2008/layout/HorizontalMultiLevelHierarchy"/>
    <dgm:cxn modelId="{E8E77155-2ED3-419A-8F39-10AA5E2F4715}" srcId="{B4DE1D76-C233-43A7-908A-18E548B1AA0F}" destId="{D881712D-E2F0-43F9-86EC-6C0FB7A9AA9D}" srcOrd="1" destOrd="0" parTransId="{62148DCA-21F9-4D11-B9BF-C43C5BD9EDA5}" sibTransId="{2EA77382-C3AD-4818-A458-6FBA6BFF0F19}"/>
    <dgm:cxn modelId="{79F58875-46DC-4B62-8674-75B980B933A1}" type="presOf" srcId="{C9F27FBB-48B6-4E44-B48F-0B5272A93D67}" destId="{42DC7340-4AB1-4B7D-8BC4-6DE12F82AB57}" srcOrd="0" destOrd="0" presId="urn:microsoft.com/office/officeart/2008/layout/HorizontalMultiLevelHierarchy"/>
    <dgm:cxn modelId="{AF943376-6E20-4CB4-9BAD-B967B03C8AA5}" srcId="{B4DE1D76-C233-43A7-908A-18E548B1AA0F}" destId="{61D520DA-20A7-4208-AAC4-756EA2EE1405}" srcOrd="2" destOrd="0" parTransId="{67A10586-3BDC-4549-AD40-A6F785F3E3ED}" sibTransId="{947A5DFB-037C-4045-90F1-C26913CF6C87}"/>
    <dgm:cxn modelId="{CD15807A-CAFD-4E68-804A-6C93A00E4D05}" srcId="{B4DE1D76-C233-43A7-908A-18E548B1AA0F}" destId="{82E6CA27-1F02-4E2D-A301-CB6860E020F0}" srcOrd="0" destOrd="0" parTransId="{D2B93B3A-E0F9-453C-BDDC-37D111F4DA5C}" sibTransId="{87F8E6FA-B535-401C-AB5D-D2325A578D28}"/>
    <dgm:cxn modelId="{1A9FFE7D-18CD-44E9-AE36-D99D1C80D023}" type="presOf" srcId="{62148DCA-21F9-4D11-B9BF-C43C5BD9EDA5}" destId="{88B3EBD0-E3BA-499D-B02E-115736B6FA40}" srcOrd="1" destOrd="0" presId="urn:microsoft.com/office/officeart/2008/layout/HorizontalMultiLevelHierarchy"/>
    <dgm:cxn modelId="{94340798-1405-4732-B63D-3C5533851C2D}" type="presOf" srcId="{67A10586-3BDC-4549-AD40-A6F785F3E3ED}" destId="{A6172225-11A4-49BB-A711-BEB396E983CB}" srcOrd="1" destOrd="0" presId="urn:microsoft.com/office/officeart/2008/layout/HorizontalMultiLevelHierarchy"/>
    <dgm:cxn modelId="{98F91B9A-9280-4856-907E-1BED0E5FA21E}" type="presOf" srcId="{13F62517-F0B3-4BAA-8847-8689E536CB81}" destId="{31B6B4E0-DA3F-46F4-9C8C-24E6D9BF1D67}" srcOrd="1" destOrd="0" presId="urn:microsoft.com/office/officeart/2008/layout/HorizontalMultiLevelHierarchy"/>
    <dgm:cxn modelId="{7EC3949B-5F26-4E2F-B013-DD7447F1B2E4}" type="presOf" srcId="{80E7614D-0C16-415B-B859-CB23F38223A6}" destId="{CB8C2648-9D78-4B63-B03D-04CC2D417CE1}" srcOrd="1" destOrd="0" presId="urn:microsoft.com/office/officeart/2008/layout/HorizontalMultiLevelHierarchy"/>
    <dgm:cxn modelId="{2457AD9C-1309-4413-9767-FC351CC62CAC}" srcId="{B4DE1D76-C233-43A7-908A-18E548B1AA0F}" destId="{C5ACE176-7FD7-42B1-920B-E2EE2CF2DCC9}" srcOrd="3" destOrd="0" parTransId="{13F62517-F0B3-4BAA-8847-8689E536CB81}" sibTransId="{8AC4956B-A174-474A-9986-67168A2E673C}"/>
    <dgm:cxn modelId="{553DD29D-C030-4626-B604-1B5FE5C072B9}" type="presOf" srcId="{13F62517-F0B3-4BAA-8847-8689E536CB81}" destId="{5B2864ED-CC5A-4D72-8FAB-CFAF6285A59A}" srcOrd="0" destOrd="0" presId="urn:microsoft.com/office/officeart/2008/layout/HorizontalMultiLevelHierarchy"/>
    <dgm:cxn modelId="{5A6F4FA6-3A3E-4BF2-8839-ECA3E2FF462D}" srcId="{AF7CE012-8565-4B66-92ED-08A4FDBA70A6}" destId="{E272AB62-28F5-4462-92C9-8EDC1DCA12B1}" srcOrd="0" destOrd="0" parTransId="{C82FCA8D-8995-4E6F-925F-FDA6901EEF7B}" sibTransId="{7F68045B-1935-410C-8358-4A0496600819}"/>
    <dgm:cxn modelId="{3BBDBBA6-9C54-4CA7-AC91-29AFDBC158E6}" type="presOf" srcId="{80E7614D-0C16-415B-B859-CB23F38223A6}" destId="{90EB749C-B2A6-437E-9E12-306BF22E0B4B}" srcOrd="0" destOrd="0" presId="urn:microsoft.com/office/officeart/2008/layout/HorizontalMultiLevelHierarchy"/>
    <dgm:cxn modelId="{F0229DBC-7D2B-4DC4-9843-EF4A5A79F2CD}" type="presOf" srcId="{E272AB62-28F5-4462-92C9-8EDC1DCA12B1}" destId="{FD7425CF-0052-4FE4-B11A-60FE499686C2}" srcOrd="0" destOrd="0" presId="urn:microsoft.com/office/officeart/2008/layout/HorizontalMultiLevelHierarchy"/>
    <dgm:cxn modelId="{AB4533C8-59B5-4BEB-9BDE-A5A9A0942517}" type="presOf" srcId="{67A10586-3BDC-4549-AD40-A6F785F3E3ED}" destId="{BB0A7234-65F7-4FFD-A784-1F1CA03EE0B0}" srcOrd="0" destOrd="0" presId="urn:microsoft.com/office/officeart/2008/layout/HorizontalMultiLevelHierarchy"/>
    <dgm:cxn modelId="{95DB38DE-C118-4046-91C2-E8522D187A03}" type="presOf" srcId="{D881712D-E2F0-43F9-86EC-6C0FB7A9AA9D}" destId="{6AED19F4-81AD-4DE4-9BBB-489E7F08728B}" srcOrd="0" destOrd="0" presId="urn:microsoft.com/office/officeart/2008/layout/HorizontalMultiLevelHierarchy"/>
    <dgm:cxn modelId="{B3A41BE3-15BA-4E51-B477-279FB380EFE2}" type="presOf" srcId="{C82FCA8D-8995-4E6F-925F-FDA6901EEF7B}" destId="{C95A35FC-B609-45A4-BB5F-8F8665A05AE5}" srcOrd="1" destOrd="0" presId="urn:microsoft.com/office/officeart/2008/layout/HorizontalMultiLevelHierarchy"/>
    <dgm:cxn modelId="{60ADCBEA-0020-49E3-991E-6EF7500C4AEA}" type="presOf" srcId="{C5ACE176-7FD7-42B1-920B-E2EE2CF2DCC9}" destId="{6CA83290-792C-47BD-9E19-9A2948A1F7A1}" srcOrd="0" destOrd="0" presId="urn:microsoft.com/office/officeart/2008/layout/HorizontalMultiLevelHierarchy"/>
    <dgm:cxn modelId="{7E8F47EE-AA23-4ABC-848C-F7E56DD3ADD5}" type="presOf" srcId="{19338680-AEAF-4004-986A-34283EB0531E}" destId="{D8DF3BD1-A741-45F4-ABE0-22D1D3259F23}" srcOrd="0" destOrd="0" presId="urn:microsoft.com/office/officeart/2008/layout/HorizontalMultiLevelHierarchy"/>
    <dgm:cxn modelId="{239DE9F3-B795-4D88-B505-DA4041682CDA}" type="presOf" srcId="{62148DCA-21F9-4D11-B9BF-C43C5BD9EDA5}" destId="{B3FC28D4-06BB-4893-8917-429B3653F9DC}" srcOrd="0" destOrd="0" presId="urn:microsoft.com/office/officeart/2008/layout/HorizontalMultiLevelHierarchy"/>
    <dgm:cxn modelId="{16250AFF-898A-4F0A-86EB-8A7598A08203}" srcId="{AF7CE012-8565-4B66-92ED-08A4FDBA70A6}" destId="{75EEE634-6721-446A-9855-0426964B642C}" srcOrd="2" destOrd="0" parTransId="{80E7614D-0C16-415B-B859-CB23F38223A6}" sibTransId="{71B50DCB-EC42-41C6-97CB-A099021D57B5}"/>
    <dgm:cxn modelId="{732C9241-4626-4091-A577-778BE1F6433F}" type="presParOf" srcId="{CE5B5E95-0FE4-4B5E-80C8-8C3E5827081C}" destId="{2B9F1083-5ECA-4EA9-8093-1C77A8742ACE}" srcOrd="0" destOrd="0" presId="urn:microsoft.com/office/officeart/2008/layout/HorizontalMultiLevelHierarchy"/>
    <dgm:cxn modelId="{72EC15B1-9487-4398-B8ED-CC8831D1DB04}" type="presParOf" srcId="{2B9F1083-5ECA-4EA9-8093-1C77A8742ACE}" destId="{DEA944EF-8736-4665-A3B8-985A4D7A1A54}" srcOrd="0" destOrd="0" presId="urn:microsoft.com/office/officeart/2008/layout/HorizontalMultiLevelHierarchy"/>
    <dgm:cxn modelId="{21A19862-D678-4D48-82E7-CE3EB856E7DC}" type="presParOf" srcId="{2B9F1083-5ECA-4EA9-8093-1C77A8742ACE}" destId="{629E648D-991C-43A0-88CB-E8D41C588BA6}" srcOrd="1" destOrd="0" presId="urn:microsoft.com/office/officeart/2008/layout/HorizontalMultiLevelHierarchy"/>
    <dgm:cxn modelId="{BE55D047-A0FA-41E8-A379-3C0690364979}" type="presParOf" srcId="{629E648D-991C-43A0-88CB-E8D41C588BA6}" destId="{32FEEA4C-DE70-43A0-91E9-0BAA473DCE8E}" srcOrd="0" destOrd="0" presId="urn:microsoft.com/office/officeart/2008/layout/HorizontalMultiLevelHierarchy"/>
    <dgm:cxn modelId="{B97AA4D5-4872-4D6D-A5E7-DA69818B40A1}" type="presParOf" srcId="{32FEEA4C-DE70-43A0-91E9-0BAA473DCE8E}" destId="{174BD58D-0ADC-4E48-B74F-0F6EB3399E64}" srcOrd="0" destOrd="0" presId="urn:microsoft.com/office/officeart/2008/layout/HorizontalMultiLevelHierarchy"/>
    <dgm:cxn modelId="{908DEAF2-D059-47FB-9652-811585B99D41}" type="presParOf" srcId="{629E648D-991C-43A0-88CB-E8D41C588BA6}" destId="{C8716E5B-9120-440A-8E0A-C6820DDC871C}" srcOrd="1" destOrd="0" presId="urn:microsoft.com/office/officeart/2008/layout/HorizontalMultiLevelHierarchy"/>
    <dgm:cxn modelId="{5F1E2F91-37ED-4EA3-9C0B-2DDBA6215A16}" type="presParOf" srcId="{C8716E5B-9120-440A-8E0A-C6820DDC871C}" destId="{58EAF8DF-C32C-4ED5-A8A6-7E8FC7AEFF3E}" srcOrd="0" destOrd="0" presId="urn:microsoft.com/office/officeart/2008/layout/HorizontalMultiLevelHierarchy"/>
    <dgm:cxn modelId="{12266C41-9D49-41D1-B539-FC479C360D58}" type="presParOf" srcId="{C8716E5B-9120-440A-8E0A-C6820DDC871C}" destId="{341C95B6-0074-46C4-A4EA-B8711EA0A6DE}" srcOrd="1" destOrd="0" presId="urn:microsoft.com/office/officeart/2008/layout/HorizontalMultiLevelHierarchy"/>
    <dgm:cxn modelId="{F1A240CB-DB34-488B-8C70-30EA3A0DBB35}" type="presParOf" srcId="{629E648D-991C-43A0-88CB-E8D41C588BA6}" destId="{B3FC28D4-06BB-4893-8917-429B3653F9DC}" srcOrd="2" destOrd="0" presId="urn:microsoft.com/office/officeart/2008/layout/HorizontalMultiLevelHierarchy"/>
    <dgm:cxn modelId="{078DF749-6CEE-45CA-BF03-52211F4FC41C}" type="presParOf" srcId="{B3FC28D4-06BB-4893-8917-429B3653F9DC}" destId="{88B3EBD0-E3BA-499D-B02E-115736B6FA40}" srcOrd="0" destOrd="0" presId="urn:microsoft.com/office/officeart/2008/layout/HorizontalMultiLevelHierarchy"/>
    <dgm:cxn modelId="{6BA81046-3816-4929-ADDC-CD020331FB69}" type="presParOf" srcId="{629E648D-991C-43A0-88CB-E8D41C588BA6}" destId="{D153225E-6D35-453F-9835-147E0034B94C}" srcOrd="3" destOrd="0" presId="urn:microsoft.com/office/officeart/2008/layout/HorizontalMultiLevelHierarchy"/>
    <dgm:cxn modelId="{13E3813C-07BD-4A5D-B914-D881B0081C1D}" type="presParOf" srcId="{D153225E-6D35-453F-9835-147E0034B94C}" destId="{6AED19F4-81AD-4DE4-9BBB-489E7F08728B}" srcOrd="0" destOrd="0" presId="urn:microsoft.com/office/officeart/2008/layout/HorizontalMultiLevelHierarchy"/>
    <dgm:cxn modelId="{CB195BAB-95F5-4465-9040-1D6C0BC45B7B}" type="presParOf" srcId="{D153225E-6D35-453F-9835-147E0034B94C}" destId="{056EC515-28D5-43F3-A467-1A02BCDFBB63}" srcOrd="1" destOrd="0" presId="urn:microsoft.com/office/officeart/2008/layout/HorizontalMultiLevelHierarchy"/>
    <dgm:cxn modelId="{D4BC5218-C771-4193-8DF2-42B8768AEB52}" type="presParOf" srcId="{629E648D-991C-43A0-88CB-E8D41C588BA6}" destId="{BB0A7234-65F7-4FFD-A784-1F1CA03EE0B0}" srcOrd="4" destOrd="0" presId="urn:microsoft.com/office/officeart/2008/layout/HorizontalMultiLevelHierarchy"/>
    <dgm:cxn modelId="{7937CDA9-5B8E-4904-BEDD-E313C0C8B425}" type="presParOf" srcId="{BB0A7234-65F7-4FFD-A784-1F1CA03EE0B0}" destId="{A6172225-11A4-49BB-A711-BEB396E983CB}" srcOrd="0" destOrd="0" presId="urn:microsoft.com/office/officeart/2008/layout/HorizontalMultiLevelHierarchy"/>
    <dgm:cxn modelId="{BC353515-0D06-4A64-9C54-AC5BD8E52A48}" type="presParOf" srcId="{629E648D-991C-43A0-88CB-E8D41C588BA6}" destId="{3429A449-F750-4539-898C-F38DE12DE30A}" srcOrd="5" destOrd="0" presId="urn:microsoft.com/office/officeart/2008/layout/HorizontalMultiLevelHierarchy"/>
    <dgm:cxn modelId="{1BE0A33B-0E3C-440E-87C8-84D96D74B518}" type="presParOf" srcId="{3429A449-F750-4539-898C-F38DE12DE30A}" destId="{C8CB7766-521E-4B7B-A95B-9BF5D42073E3}" srcOrd="0" destOrd="0" presId="urn:microsoft.com/office/officeart/2008/layout/HorizontalMultiLevelHierarchy"/>
    <dgm:cxn modelId="{2025716A-4D07-47D4-ADF0-F29812E9EB9F}" type="presParOf" srcId="{3429A449-F750-4539-898C-F38DE12DE30A}" destId="{CCF1E636-E5C2-4A3C-B910-F4CFAA6B0A01}" srcOrd="1" destOrd="0" presId="urn:microsoft.com/office/officeart/2008/layout/HorizontalMultiLevelHierarchy"/>
    <dgm:cxn modelId="{FE786662-E738-43E1-B1CB-9B4B7C4F4E8C}" type="presParOf" srcId="{629E648D-991C-43A0-88CB-E8D41C588BA6}" destId="{5B2864ED-CC5A-4D72-8FAB-CFAF6285A59A}" srcOrd="6" destOrd="0" presId="urn:microsoft.com/office/officeart/2008/layout/HorizontalMultiLevelHierarchy"/>
    <dgm:cxn modelId="{B1FEB33B-616C-4CAA-9FE9-498B8A75A427}" type="presParOf" srcId="{5B2864ED-CC5A-4D72-8FAB-CFAF6285A59A}" destId="{31B6B4E0-DA3F-46F4-9C8C-24E6D9BF1D67}" srcOrd="0" destOrd="0" presId="urn:microsoft.com/office/officeart/2008/layout/HorizontalMultiLevelHierarchy"/>
    <dgm:cxn modelId="{7488D1E5-98E1-4E31-9D79-416ACCB3F8F6}" type="presParOf" srcId="{629E648D-991C-43A0-88CB-E8D41C588BA6}" destId="{2B9309BD-8E04-4616-8C5C-52A1DE09BEA5}" srcOrd="7" destOrd="0" presId="urn:microsoft.com/office/officeart/2008/layout/HorizontalMultiLevelHierarchy"/>
    <dgm:cxn modelId="{3C52A5F0-CA21-4D1F-AD56-B4BCFF1DFE3B}" type="presParOf" srcId="{2B9309BD-8E04-4616-8C5C-52A1DE09BEA5}" destId="{6CA83290-792C-47BD-9E19-9A2948A1F7A1}" srcOrd="0" destOrd="0" presId="urn:microsoft.com/office/officeart/2008/layout/HorizontalMultiLevelHierarchy"/>
    <dgm:cxn modelId="{099B06EA-2346-4392-B51D-F8A6ADDD0384}" type="presParOf" srcId="{2B9309BD-8E04-4616-8C5C-52A1DE09BEA5}" destId="{1F698DA1-BDD4-4F76-B2A1-7ADC51437CDA}" srcOrd="1" destOrd="0" presId="urn:microsoft.com/office/officeart/2008/layout/HorizontalMultiLevelHierarchy"/>
    <dgm:cxn modelId="{06635CFB-FF10-4023-A46F-DD8969A4277D}" type="presParOf" srcId="{629E648D-991C-43A0-88CB-E8D41C588BA6}" destId="{42DC7340-4AB1-4B7D-8BC4-6DE12F82AB57}" srcOrd="8" destOrd="0" presId="urn:microsoft.com/office/officeart/2008/layout/HorizontalMultiLevelHierarchy"/>
    <dgm:cxn modelId="{502CD706-0A19-4C34-A69C-BFB085DCC3D3}" type="presParOf" srcId="{42DC7340-4AB1-4B7D-8BC4-6DE12F82AB57}" destId="{FCD3A8B6-7699-4FC6-B24E-0A9B4E677200}" srcOrd="0" destOrd="0" presId="urn:microsoft.com/office/officeart/2008/layout/HorizontalMultiLevelHierarchy"/>
    <dgm:cxn modelId="{E47E5158-14FB-4242-953F-F17C92244119}" type="presParOf" srcId="{629E648D-991C-43A0-88CB-E8D41C588BA6}" destId="{B91A5A80-ACBD-4D24-80E9-D73E7CA4E458}" srcOrd="9" destOrd="0" presId="urn:microsoft.com/office/officeart/2008/layout/HorizontalMultiLevelHierarchy"/>
    <dgm:cxn modelId="{2A9415F9-D6D1-4DB6-99A9-1E6A5EC8E725}" type="presParOf" srcId="{B91A5A80-ACBD-4D24-80E9-D73E7CA4E458}" destId="{A4625452-0406-4B8A-A3FF-9F58B0F01246}" srcOrd="0" destOrd="0" presId="urn:microsoft.com/office/officeart/2008/layout/HorizontalMultiLevelHierarchy"/>
    <dgm:cxn modelId="{C4C97977-1D8C-4F32-ACCA-E17DBF783628}" type="presParOf" srcId="{B91A5A80-ACBD-4D24-80E9-D73E7CA4E458}" destId="{8973960F-3956-486A-88F0-ED61B7172580}" srcOrd="1" destOrd="0" presId="urn:microsoft.com/office/officeart/2008/layout/HorizontalMultiLevelHierarchy"/>
    <dgm:cxn modelId="{9437A15F-02F7-4A58-9E09-6EE180494DDB}" type="presParOf" srcId="{8973960F-3956-486A-88F0-ED61B7172580}" destId="{22827693-5B9C-4239-A3C8-00336D10BB8B}" srcOrd="0" destOrd="0" presId="urn:microsoft.com/office/officeart/2008/layout/HorizontalMultiLevelHierarchy"/>
    <dgm:cxn modelId="{F9C67A30-FE8E-4B26-9B64-17BDA2E7C8BB}" type="presParOf" srcId="{22827693-5B9C-4239-A3C8-00336D10BB8B}" destId="{C95A35FC-B609-45A4-BB5F-8F8665A05AE5}" srcOrd="0" destOrd="0" presId="urn:microsoft.com/office/officeart/2008/layout/HorizontalMultiLevelHierarchy"/>
    <dgm:cxn modelId="{EEBFC458-F20F-437A-82F8-A0FE33148144}" type="presParOf" srcId="{8973960F-3956-486A-88F0-ED61B7172580}" destId="{0291CC8A-29CE-4592-BE21-A273C7D1804E}" srcOrd="1" destOrd="0" presId="urn:microsoft.com/office/officeart/2008/layout/HorizontalMultiLevelHierarchy"/>
    <dgm:cxn modelId="{E50A6221-0325-42F2-A510-2F467772D2A7}" type="presParOf" srcId="{0291CC8A-29CE-4592-BE21-A273C7D1804E}" destId="{FD7425CF-0052-4FE4-B11A-60FE499686C2}" srcOrd="0" destOrd="0" presId="urn:microsoft.com/office/officeart/2008/layout/HorizontalMultiLevelHierarchy"/>
    <dgm:cxn modelId="{C8FC628F-3437-4735-91A1-221A503462F8}" type="presParOf" srcId="{0291CC8A-29CE-4592-BE21-A273C7D1804E}" destId="{879E69DB-0EDA-463D-B6A8-1779C541CB30}" srcOrd="1" destOrd="0" presId="urn:microsoft.com/office/officeart/2008/layout/HorizontalMultiLevelHierarchy"/>
    <dgm:cxn modelId="{5527E78D-9E1A-43E0-B508-521DA266DAFA}" type="presParOf" srcId="{8973960F-3956-486A-88F0-ED61B7172580}" destId="{D8DF3BD1-A741-45F4-ABE0-22D1D3259F23}" srcOrd="2" destOrd="0" presId="urn:microsoft.com/office/officeart/2008/layout/HorizontalMultiLevelHierarchy"/>
    <dgm:cxn modelId="{09A6F5F6-078C-4FF9-BAF9-4342E11E87CE}" type="presParOf" srcId="{D8DF3BD1-A741-45F4-ABE0-22D1D3259F23}" destId="{46B323D1-FC82-48E9-BBA6-7EA566B630B3}" srcOrd="0" destOrd="0" presId="urn:microsoft.com/office/officeart/2008/layout/HorizontalMultiLevelHierarchy"/>
    <dgm:cxn modelId="{E649DD28-9988-4A50-BB05-C4360235976D}" type="presParOf" srcId="{8973960F-3956-486A-88F0-ED61B7172580}" destId="{74B16BF0-DD98-42FC-87C2-27F83F69A730}" srcOrd="3" destOrd="0" presId="urn:microsoft.com/office/officeart/2008/layout/HorizontalMultiLevelHierarchy"/>
    <dgm:cxn modelId="{FDFF36F1-EFA1-4319-9A67-DF7B92B1F835}" type="presParOf" srcId="{74B16BF0-DD98-42FC-87C2-27F83F69A730}" destId="{64FD2D14-AA17-4539-A4B0-CBFCBA8F4969}" srcOrd="0" destOrd="0" presId="urn:microsoft.com/office/officeart/2008/layout/HorizontalMultiLevelHierarchy"/>
    <dgm:cxn modelId="{53E26E91-8E05-4A8D-935A-0760C0361864}" type="presParOf" srcId="{74B16BF0-DD98-42FC-87C2-27F83F69A730}" destId="{77E8788A-DCE4-403D-B6D8-FF93E0B0DA0C}" srcOrd="1" destOrd="0" presId="urn:microsoft.com/office/officeart/2008/layout/HorizontalMultiLevelHierarchy"/>
    <dgm:cxn modelId="{D4AF4057-A562-4038-BBB0-2F1321281F98}" type="presParOf" srcId="{8973960F-3956-486A-88F0-ED61B7172580}" destId="{90EB749C-B2A6-437E-9E12-306BF22E0B4B}" srcOrd="4" destOrd="0" presId="urn:microsoft.com/office/officeart/2008/layout/HorizontalMultiLevelHierarchy"/>
    <dgm:cxn modelId="{F8878B0E-E0C9-44AD-911B-54F6A404C88A}" type="presParOf" srcId="{90EB749C-B2A6-437E-9E12-306BF22E0B4B}" destId="{CB8C2648-9D78-4B63-B03D-04CC2D417CE1}" srcOrd="0" destOrd="0" presId="urn:microsoft.com/office/officeart/2008/layout/HorizontalMultiLevelHierarchy"/>
    <dgm:cxn modelId="{A8F9EEA2-6CD1-47D1-BAED-1DB8521D2E8D}" type="presParOf" srcId="{8973960F-3956-486A-88F0-ED61B7172580}" destId="{60E3E88E-5D73-4080-B088-98146734DF9C}" srcOrd="5" destOrd="0" presId="urn:microsoft.com/office/officeart/2008/layout/HorizontalMultiLevelHierarchy"/>
    <dgm:cxn modelId="{4891EE10-B6F0-40FD-A044-A07FA1022A62}" type="presParOf" srcId="{60E3E88E-5D73-4080-B088-98146734DF9C}" destId="{8E994542-B85A-4D9D-9696-A1FAB188295A}" srcOrd="0" destOrd="0" presId="urn:microsoft.com/office/officeart/2008/layout/HorizontalMultiLevelHierarchy"/>
    <dgm:cxn modelId="{F155769B-DD77-4403-9551-44E8377FB3B1}" type="presParOf" srcId="{60E3E88E-5D73-4080-B088-98146734DF9C}" destId="{ECC7CCB5-7CBE-408F-B79E-C82E0D293975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C8C1F2A-693C-4E34-AED4-C16DD6A9111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A3B49F-B7CE-49D8-BE33-E252E9C2E5F8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buFont typeface="Symbol" panose="05050102010706020507" pitchFamily="18" charset="2"/>
            <a:buChar char=""/>
          </a:pPr>
          <a:r>
            <a:rPr lang="ru-RU" sz="2000" dirty="0">
              <a:solidFill>
                <a:srgbClr val="00339A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опора на развитие речи в онтогенезе с учетом общих закономерностей формирования разных компонентов речевой системы в норме в период дошкольного детства;</a:t>
          </a:r>
        </a:p>
      </dgm:t>
    </dgm:pt>
    <dgm:pt modelId="{AC9E33B4-0DEB-43FB-8361-6DA9FF4649D5}" type="parTrans" cxnId="{1700D5BF-2415-4F25-9C8F-19B488CCF77E}">
      <dgm:prSet/>
      <dgm:spPr/>
      <dgm:t>
        <a:bodyPr/>
        <a:lstStyle/>
        <a:p>
          <a:endParaRPr lang="ru-RU"/>
        </a:p>
      </dgm:t>
    </dgm:pt>
    <dgm:pt modelId="{3CA324BB-1BD1-44D4-A0B4-F3200D795F8F}" type="sibTrans" cxnId="{1700D5BF-2415-4F25-9C8F-19B488CCF77E}">
      <dgm:prSet/>
      <dgm:spPr/>
      <dgm:t>
        <a:bodyPr/>
        <a:lstStyle/>
        <a:p>
          <a:endParaRPr lang="ru-RU"/>
        </a:p>
      </dgm:t>
    </dgm:pt>
    <dgm:pt modelId="{9F4A5855-DC8F-4135-908E-19E8EFECF7BE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2000" kern="1200" dirty="0">
              <a:solidFill>
                <a:srgbClr val="00339A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овладение основными закономерностями грамматического строя языка на основе формирования языковых обобщений и противопоставлений;</a:t>
          </a:r>
        </a:p>
      </dgm:t>
    </dgm:pt>
    <dgm:pt modelId="{137B9D09-1D83-4C4B-BCD1-4EEC178717A6}" type="parTrans" cxnId="{75983A10-B54B-49E0-870F-349A65E430BF}">
      <dgm:prSet/>
      <dgm:spPr/>
      <dgm:t>
        <a:bodyPr/>
        <a:lstStyle/>
        <a:p>
          <a:endParaRPr lang="ru-RU"/>
        </a:p>
      </dgm:t>
    </dgm:pt>
    <dgm:pt modelId="{F4121BBF-A26A-42F0-8FC1-70AFCDC69CE1}" type="sibTrans" cxnId="{75983A10-B54B-49E0-870F-349A65E430BF}">
      <dgm:prSet/>
      <dgm:spPr/>
      <dgm:t>
        <a:bodyPr/>
        <a:lstStyle/>
        <a:p>
          <a:endParaRPr lang="ru-RU"/>
        </a:p>
      </dgm:t>
    </dgm:pt>
    <dgm:pt modelId="{7AFD4AB6-D47E-4364-A35E-8B044F499BFD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buFont typeface="Symbol" panose="05050102010706020507" pitchFamily="18" charset="2"/>
            <a:buChar char=""/>
          </a:pPr>
          <a:r>
            <a:rPr lang="ru-RU" sz="2000" kern="1200" dirty="0">
              <a:solidFill>
                <a:srgbClr val="00339A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осуществление тесной взаимосвязи работы над различными сторонами речи — грамматическим строем, словарем, звукопроизношением и др.</a:t>
          </a:r>
        </a:p>
      </dgm:t>
    </dgm:pt>
    <dgm:pt modelId="{E22D9E95-1B4D-49CE-A4A4-63BFF54F6902}" type="parTrans" cxnId="{D745D960-B68A-4949-BEB3-E322437F0D74}">
      <dgm:prSet/>
      <dgm:spPr/>
      <dgm:t>
        <a:bodyPr/>
        <a:lstStyle/>
        <a:p>
          <a:endParaRPr lang="ru-RU"/>
        </a:p>
      </dgm:t>
    </dgm:pt>
    <dgm:pt modelId="{CB53694E-A8A3-47BB-A28D-C7DEEDFA99DF}" type="sibTrans" cxnId="{D745D960-B68A-4949-BEB3-E322437F0D74}">
      <dgm:prSet/>
      <dgm:spPr/>
      <dgm:t>
        <a:bodyPr/>
        <a:lstStyle/>
        <a:p>
          <a:endParaRPr lang="ru-RU"/>
        </a:p>
      </dgm:t>
    </dgm:pt>
    <dgm:pt modelId="{E8C9C0E0-880D-407C-8801-6AE067A4AB8D}" type="pres">
      <dgm:prSet presAssocID="{AC8C1F2A-693C-4E34-AED4-C16DD6A91117}" presName="linear" presStyleCnt="0">
        <dgm:presLayoutVars>
          <dgm:dir/>
          <dgm:animLvl val="lvl"/>
          <dgm:resizeHandles val="exact"/>
        </dgm:presLayoutVars>
      </dgm:prSet>
      <dgm:spPr/>
    </dgm:pt>
    <dgm:pt modelId="{CE3FD0A8-7BB7-4A05-A837-F47A79FBE584}" type="pres">
      <dgm:prSet presAssocID="{F1A3B49F-B7CE-49D8-BE33-E252E9C2E5F8}" presName="parentLin" presStyleCnt="0"/>
      <dgm:spPr/>
    </dgm:pt>
    <dgm:pt modelId="{E1AB321D-71FD-4348-84C6-969F2C6BB45A}" type="pres">
      <dgm:prSet presAssocID="{F1A3B49F-B7CE-49D8-BE33-E252E9C2E5F8}" presName="parentLeftMargin" presStyleLbl="node1" presStyleIdx="0" presStyleCnt="3"/>
      <dgm:spPr/>
    </dgm:pt>
    <dgm:pt modelId="{CB87D728-729D-4226-A113-83B8C6743C29}" type="pres">
      <dgm:prSet presAssocID="{F1A3B49F-B7CE-49D8-BE33-E252E9C2E5F8}" presName="parentText" presStyleLbl="node1" presStyleIdx="0" presStyleCnt="3" custScaleX="137240" custScaleY="176835">
        <dgm:presLayoutVars>
          <dgm:chMax val="0"/>
          <dgm:bulletEnabled val="1"/>
        </dgm:presLayoutVars>
      </dgm:prSet>
      <dgm:spPr/>
    </dgm:pt>
    <dgm:pt modelId="{AE40A3AB-42A6-4D42-A96D-8BC17380AF37}" type="pres">
      <dgm:prSet presAssocID="{F1A3B49F-B7CE-49D8-BE33-E252E9C2E5F8}" presName="negativeSpace" presStyleCnt="0"/>
      <dgm:spPr/>
    </dgm:pt>
    <dgm:pt modelId="{53A8B7C2-26C6-4BE2-A62B-37C611B5BCA9}" type="pres">
      <dgm:prSet presAssocID="{F1A3B49F-B7CE-49D8-BE33-E252E9C2E5F8}" presName="childText" presStyleLbl="conFgAcc1" presStyleIdx="0" presStyleCnt="3">
        <dgm:presLayoutVars>
          <dgm:bulletEnabled val="1"/>
        </dgm:presLayoutVars>
      </dgm:prSet>
      <dgm:spPr/>
    </dgm:pt>
    <dgm:pt modelId="{6E987CDA-F807-4B85-9808-AD1283BB13E2}" type="pres">
      <dgm:prSet presAssocID="{3CA324BB-1BD1-44D4-A0B4-F3200D795F8F}" presName="spaceBetweenRectangles" presStyleCnt="0"/>
      <dgm:spPr/>
    </dgm:pt>
    <dgm:pt modelId="{EF973C9D-7C2E-496F-8717-7F2394F9DC9A}" type="pres">
      <dgm:prSet presAssocID="{9F4A5855-DC8F-4135-908E-19E8EFECF7BE}" presName="parentLin" presStyleCnt="0"/>
      <dgm:spPr/>
    </dgm:pt>
    <dgm:pt modelId="{4C24AF68-C20A-4396-A538-4558309BA7BE}" type="pres">
      <dgm:prSet presAssocID="{9F4A5855-DC8F-4135-908E-19E8EFECF7BE}" presName="parentLeftMargin" presStyleLbl="node1" presStyleIdx="0" presStyleCnt="3"/>
      <dgm:spPr/>
    </dgm:pt>
    <dgm:pt modelId="{588984E6-2FC4-41C5-AED0-2B6244E6E8A0}" type="pres">
      <dgm:prSet presAssocID="{9F4A5855-DC8F-4135-908E-19E8EFECF7BE}" presName="parentText" presStyleLbl="node1" presStyleIdx="1" presStyleCnt="3" custScaleX="142857" custScaleY="176710" custLinFactNeighborX="-2445" custLinFactNeighborY="-3923">
        <dgm:presLayoutVars>
          <dgm:chMax val="0"/>
          <dgm:bulletEnabled val="1"/>
        </dgm:presLayoutVars>
      </dgm:prSet>
      <dgm:spPr/>
    </dgm:pt>
    <dgm:pt modelId="{B55CEBFD-66F8-4583-9B94-5D8C03CF2E27}" type="pres">
      <dgm:prSet presAssocID="{9F4A5855-DC8F-4135-908E-19E8EFECF7BE}" presName="negativeSpace" presStyleCnt="0"/>
      <dgm:spPr/>
    </dgm:pt>
    <dgm:pt modelId="{B3A0DB1D-CA97-4422-B134-B0FBAC090729}" type="pres">
      <dgm:prSet presAssocID="{9F4A5855-DC8F-4135-908E-19E8EFECF7BE}" presName="childText" presStyleLbl="conFgAcc1" presStyleIdx="1" presStyleCnt="3">
        <dgm:presLayoutVars>
          <dgm:bulletEnabled val="1"/>
        </dgm:presLayoutVars>
      </dgm:prSet>
      <dgm:spPr/>
    </dgm:pt>
    <dgm:pt modelId="{2A14199B-51AD-4FD0-A3B6-AAC5B4F505FC}" type="pres">
      <dgm:prSet presAssocID="{F4121BBF-A26A-42F0-8FC1-70AFCDC69CE1}" presName="spaceBetweenRectangles" presStyleCnt="0"/>
      <dgm:spPr/>
    </dgm:pt>
    <dgm:pt modelId="{87E01828-A698-4465-B74C-7D523BC5F5E2}" type="pres">
      <dgm:prSet presAssocID="{7AFD4AB6-D47E-4364-A35E-8B044F499BFD}" presName="parentLin" presStyleCnt="0"/>
      <dgm:spPr/>
    </dgm:pt>
    <dgm:pt modelId="{E2D33A37-F636-4916-B473-DA0C77E49810}" type="pres">
      <dgm:prSet presAssocID="{7AFD4AB6-D47E-4364-A35E-8B044F499BFD}" presName="parentLeftMargin" presStyleLbl="node1" presStyleIdx="1" presStyleCnt="3"/>
      <dgm:spPr/>
    </dgm:pt>
    <dgm:pt modelId="{E67CACD8-344D-4E49-902A-7C6EAFA388B9}" type="pres">
      <dgm:prSet presAssocID="{7AFD4AB6-D47E-4364-A35E-8B044F499BFD}" presName="parentText" presStyleLbl="node1" presStyleIdx="2" presStyleCnt="3" custScaleX="137890" custScaleY="174945" custLinFactNeighborX="-1961">
        <dgm:presLayoutVars>
          <dgm:chMax val="0"/>
          <dgm:bulletEnabled val="1"/>
        </dgm:presLayoutVars>
      </dgm:prSet>
      <dgm:spPr/>
    </dgm:pt>
    <dgm:pt modelId="{DBD7F294-9593-4F48-AB56-D78A3B14200A}" type="pres">
      <dgm:prSet presAssocID="{7AFD4AB6-D47E-4364-A35E-8B044F499BFD}" presName="negativeSpace" presStyleCnt="0"/>
      <dgm:spPr/>
    </dgm:pt>
    <dgm:pt modelId="{FB1400A8-082A-437C-A320-7350C4C85754}" type="pres">
      <dgm:prSet presAssocID="{7AFD4AB6-D47E-4364-A35E-8B044F499BF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75983A10-B54B-49E0-870F-349A65E430BF}" srcId="{AC8C1F2A-693C-4E34-AED4-C16DD6A91117}" destId="{9F4A5855-DC8F-4135-908E-19E8EFECF7BE}" srcOrd="1" destOrd="0" parTransId="{137B9D09-1D83-4C4B-BCD1-4EEC178717A6}" sibTransId="{F4121BBF-A26A-42F0-8FC1-70AFCDC69CE1}"/>
    <dgm:cxn modelId="{EB1E112E-500D-4C73-8874-EE20635F8ABD}" type="presOf" srcId="{F1A3B49F-B7CE-49D8-BE33-E252E9C2E5F8}" destId="{E1AB321D-71FD-4348-84C6-969F2C6BB45A}" srcOrd="0" destOrd="0" presId="urn:microsoft.com/office/officeart/2005/8/layout/list1"/>
    <dgm:cxn modelId="{D745D960-B68A-4949-BEB3-E322437F0D74}" srcId="{AC8C1F2A-693C-4E34-AED4-C16DD6A91117}" destId="{7AFD4AB6-D47E-4364-A35E-8B044F499BFD}" srcOrd="2" destOrd="0" parTransId="{E22D9E95-1B4D-49CE-A4A4-63BFF54F6902}" sibTransId="{CB53694E-A8A3-47BB-A28D-C7DEEDFA99DF}"/>
    <dgm:cxn modelId="{FDBCFF62-AE9C-4367-B205-F0F1E20B6E51}" type="presOf" srcId="{F1A3B49F-B7CE-49D8-BE33-E252E9C2E5F8}" destId="{CB87D728-729D-4226-A113-83B8C6743C29}" srcOrd="1" destOrd="0" presId="urn:microsoft.com/office/officeart/2005/8/layout/list1"/>
    <dgm:cxn modelId="{00382547-04DC-48F5-8484-7F0295D7ADCA}" type="presOf" srcId="{9F4A5855-DC8F-4135-908E-19E8EFECF7BE}" destId="{588984E6-2FC4-41C5-AED0-2B6244E6E8A0}" srcOrd="1" destOrd="0" presId="urn:microsoft.com/office/officeart/2005/8/layout/list1"/>
    <dgm:cxn modelId="{115EE8B3-2076-404B-95E8-E24B1FE068EF}" type="presOf" srcId="{7AFD4AB6-D47E-4364-A35E-8B044F499BFD}" destId="{E67CACD8-344D-4E49-902A-7C6EAFA388B9}" srcOrd="1" destOrd="0" presId="urn:microsoft.com/office/officeart/2005/8/layout/list1"/>
    <dgm:cxn modelId="{DC94A1B9-6E50-4B26-8A33-79EA032F04AD}" type="presOf" srcId="{7AFD4AB6-D47E-4364-A35E-8B044F499BFD}" destId="{E2D33A37-F636-4916-B473-DA0C77E49810}" srcOrd="0" destOrd="0" presId="urn:microsoft.com/office/officeart/2005/8/layout/list1"/>
    <dgm:cxn modelId="{1700D5BF-2415-4F25-9C8F-19B488CCF77E}" srcId="{AC8C1F2A-693C-4E34-AED4-C16DD6A91117}" destId="{F1A3B49F-B7CE-49D8-BE33-E252E9C2E5F8}" srcOrd="0" destOrd="0" parTransId="{AC9E33B4-0DEB-43FB-8361-6DA9FF4649D5}" sibTransId="{3CA324BB-1BD1-44D4-A0B4-F3200D795F8F}"/>
    <dgm:cxn modelId="{8BA029F5-3627-45CB-9947-2044CE9C3DE7}" type="presOf" srcId="{9F4A5855-DC8F-4135-908E-19E8EFECF7BE}" destId="{4C24AF68-C20A-4396-A538-4558309BA7BE}" srcOrd="0" destOrd="0" presId="urn:microsoft.com/office/officeart/2005/8/layout/list1"/>
    <dgm:cxn modelId="{8D09F0FE-CE2B-45FF-9A54-A281B2D2D939}" type="presOf" srcId="{AC8C1F2A-693C-4E34-AED4-C16DD6A91117}" destId="{E8C9C0E0-880D-407C-8801-6AE067A4AB8D}" srcOrd="0" destOrd="0" presId="urn:microsoft.com/office/officeart/2005/8/layout/list1"/>
    <dgm:cxn modelId="{9742A656-5826-488C-B521-C9240ED9B137}" type="presParOf" srcId="{E8C9C0E0-880D-407C-8801-6AE067A4AB8D}" destId="{CE3FD0A8-7BB7-4A05-A837-F47A79FBE584}" srcOrd="0" destOrd="0" presId="urn:microsoft.com/office/officeart/2005/8/layout/list1"/>
    <dgm:cxn modelId="{5BD8DA57-E64D-4269-B28F-91F588FC1F90}" type="presParOf" srcId="{CE3FD0A8-7BB7-4A05-A837-F47A79FBE584}" destId="{E1AB321D-71FD-4348-84C6-969F2C6BB45A}" srcOrd="0" destOrd="0" presId="urn:microsoft.com/office/officeart/2005/8/layout/list1"/>
    <dgm:cxn modelId="{9BA6180D-82B4-451A-AE78-58631167D66C}" type="presParOf" srcId="{CE3FD0A8-7BB7-4A05-A837-F47A79FBE584}" destId="{CB87D728-729D-4226-A113-83B8C6743C29}" srcOrd="1" destOrd="0" presId="urn:microsoft.com/office/officeart/2005/8/layout/list1"/>
    <dgm:cxn modelId="{BE0D7F09-628B-4E51-A4F6-3B214707A3BD}" type="presParOf" srcId="{E8C9C0E0-880D-407C-8801-6AE067A4AB8D}" destId="{AE40A3AB-42A6-4D42-A96D-8BC17380AF37}" srcOrd="1" destOrd="0" presId="urn:microsoft.com/office/officeart/2005/8/layout/list1"/>
    <dgm:cxn modelId="{30AA1D0F-B687-4A39-AA67-8FDC02377B2D}" type="presParOf" srcId="{E8C9C0E0-880D-407C-8801-6AE067A4AB8D}" destId="{53A8B7C2-26C6-4BE2-A62B-37C611B5BCA9}" srcOrd="2" destOrd="0" presId="urn:microsoft.com/office/officeart/2005/8/layout/list1"/>
    <dgm:cxn modelId="{1A249111-C0EA-4FB7-BB88-B54795E03EAB}" type="presParOf" srcId="{E8C9C0E0-880D-407C-8801-6AE067A4AB8D}" destId="{6E987CDA-F807-4B85-9808-AD1283BB13E2}" srcOrd="3" destOrd="0" presId="urn:microsoft.com/office/officeart/2005/8/layout/list1"/>
    <dgm:cxn modelId="{E778179E-B69F-4FAB-9B58-9F7111ECD148}" type="presParOf" srcId="{E8C9C0E0-880D-407C-8801-6AE067A4AB8D}" destId="{EF973C9D-7C2E-496F-8717-7F2394F9DC9A}" srcOrd="4" destOrd="0" presId="urn:microsoft.com/office/officeart/2005/8/layout/list1"/>
    <dgm:cxn modelId="{15794B43-F91A-44C8-A21B-DE203A7247A1}" type="presParOf" srcId="{EF973C9D-7C2E-496F-8717-7F2394F9DC9A}" destId="{4C24AF68-C20A-4396-A538-4558309BA7BE}" srcOrd="0" destOrd="0" presId="urn:microsoft.com/office/officeart/2005/8/layout/list1"/>
    <dgm:cxn modelId="{B4BCB91E-2488-47DF-B9FD-6878EB543EAD}" type="presParOf" srcId="{EF973C9D-7C2E-496F-8717-7F2394F9DC9A}" destId="{588984E6-2FC4-41C5-AED0-2B6244E6E8A0}" srcOrd="1" destOrd="0" presId="urn:microsoft.com/office/officeart/2005/8/layout/list1"/>
    <dgm:cxn modelId="{D4FC49B4-A136-498F-B2FB-7F41E018E734}" type="presParOf" srcId="{E8C9C0E0-880D-407C-8801-6AE067A4AB8D}" destId="{B55CEBFD-66F8-4583-9B94-5D8C03CF2E27}" srcOrd="5" destOrd="0" presId="urn:microsoft.com/office/officeart/2005/8/layout/list1"/>
    <dgm:cxn modelId="{343C9948-B0B3-4415-B1EC-050F47982F68}" type="presParOf" srcId="{E8C9C0E0-880D-407C-8801-6AE067A4AB8D}" destId="{B3A0DB1D-CA97-4422-B134-B0FBAC090729}" srcOrd="6" destOrd="0" presId="urn:microsoft.com/office/officeart/2005/8/layout/list1"/>
    <dgm:cxn modelId="{F29D7801-1C46-4A8B-B888-09A66869FCAC}" type="presParOf" srcId="{E8C9C0E0-880D-407C-8801-6AE067A4AB8D}" destId="{2A14199B-51AD-4FD0-A3B6-AAC5B4F505FC}" srcOrd="7" destOrd="0" presId="urn:microsoft.com/office/officeart/2005/8/layout/list1"/>
    <dgm:cxn modelId="{3C0FC10E-4449-43FD-8F71-BE5452808D12}" type="presParOf" srcId="{E8C9C0E0-880D-407C-8801-6AE067A4AB8D}" destId="{87E01828-A698-4465-B74C-7D523BC5F5E2}" srcOrd="8" destOrd="0" presId="urn:microsoft.com/office/officeart/2005/8/layout/list1"/>
    <dgm:cxn modelId="{FCC2902E-38C2-43DE-BA88-91441BC20D7E}" type="presParOf" srcId="{87E01828-A698-4465-B74C-7D523BC5F5E2}" destId="{E2D33A37-F636-4916-B473-DA0C77E49810}" srcOrd="0" destOrd="0" presId="urn:microsoft.com/office/officeart/2005/8/layout/list1"/>
    <dgm:cxn modelId="{38069188-0388-4D04-9BF3-7701DF45D37E}" type="presParOf" srcId="{87E01828-A698-4465-B74C-7D523BC5F5E2}" destId="{E67CACD8-344D-4E49-902A-7C6EAFA388B9}" srcOrd="1" destOrd="0" presId="urn:microsoft.com/office/officeart/2005/8/layout/list1"/>
    <dgm:cxn modelId="{FDD30A93-F6FA-4CBE-994D-BB691CC195D9}" type="presParOf" srcId="{E8C9C0E0-880D-407C-8801-6AE067A4AB8D}" destId="{DBD7F294-9593-4F48-AB56-D78A3B14200A}" srcOrd="9" destOrd="0" presId="urn:microsoft.com/office/officeart/2005/8/layout/list1"/>
    <dgm:cxn modelId="{CF8FD15C-BA35-4252-969C-784788E52C24}" type="presParOf" srcId="{E8C9C0E0-880D-407C-8801-6AE067A4AB8D}" destId="{FB1400A8-082A-437C-A320-7350C4C8575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780355-1B87-4A40-B0D6-C1556B3C8DD0}">
      <dsp:nvSpPr>
        <dsp:cNvPr id="0" name=""/>
        <dsp:cNvSpPr/>
      </dsp:nvSpPr>
      <dsp:spPr>
        <a:xfrm>
          <a:off x="4256842" y="398812"/>
          <a:ext cx="1808175" cy="1669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479"/>
              </a:lnTo>
              <a:lnTo>
                <a:pt x="1808175" y="83479"/>
              </a:lnTo>
              <a:lnTo>
                <a:pt x="1808175" y="16695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897356-20D3-441F-BF53-AF39D2F309E1}">
      <dsp:nvSpPr>
        <dsp:cNvPr id="0" name=""/>
        <dsp:cNvSpPr/>
      </dsp:nvSpPr>
      <dsp:spPr>
        <a:xfrm>
          <a:off x="2408274" y="398812"/>
          <a:ext cx="1848567" cy="166958"/>
        </a:xfrm>
        <a:custGeom>
          <a:avLst/>
          <a:gdLst/>
          <a:ahLst/>
          <a:cxnLst/>
          <a:rect l="0" t="0" r="0" b="0"/>
          <a:pathLst>
            <a:path>
              <a:moveTo>
                <a:pt x="1848567" y="0"/>
              </a:moveTo>
              <a:lnTo>
                <a:pt x="1848567" y="83479"/>
              </a:lnTo>
              <a:lnTo>
                <a:pt x="0" y="83479"/>
              </a:lnTo>
              <a:lnTo>
                <a:pt x="0" y="16695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1B0FA4-AE38-4AF0-8532-8FC1A974D692}">
      <dsp:nvSpPr>
        <dsp:cNvPr id="0" name=""/>
        <dsp:cNvSpPr/>
      </dsp:nvSpPr>
      <dsp:spPr>
        <a:xfrm>
          <a:off x="2778659" y="616"/>
          <a:ext cx="2956364" cy="3981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Связная речь</a:t>
          </a:r>
        </a:p>
      </dsp:txBody>
      <dsp:txXfrm>
        <a:off x="2778659" y="616"/>
        <a:ext cx="2956364" cy="398195"/>
      </dsp:txXfrm>
    </dsp:sp>
    <dsp:sp modelId="{52F73086-D1F7-4331-AC68-F97BC95A5DA3}">
      <dsp:nvSpPr>
        <dsp:cNvPr id="0" name=""/>
        <dsp:cNvSpPr/>
      </dsp:nvSpPr>
      <dsp:spPr>
        <a:xfrm>
          <a:off x="683578" y="565770"/>
          <a:ext cx="3449392" cy="514195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i="1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Диалогическая</a:t>
          </a: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(диалог) - первичная по происхождению форма речи.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Имеет ярко выраженную социальную </a:t>
          </a:r>
          <a:r>
            <a:rPr lang="ru-RU" sz="16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напрпавленность</a:t>
          </a: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служит потребностям непосредственного живого общения. Структура диалога допускает грамматическую неполноту, опускание отдельных элементов грамматически развернутого высказывания (эллипсы или элизии), наличие повтора лексических элементов в смежных репликах, употребление стереотипных конструкций разговорного стиля (речевые штампы). </a:t>
          </a:r>
        </a:p>
      </dsp:txBody>
      <dsp:txXfrm>
        <a:off x="683578" y="565770"/>
        <a:ext cx="3449392" cy="5141953"/>
      </dsp:txXfrm>
    </dsp:sp>
    <dsp:sp modelId="{272090B4-355C-4894-A9EB-44281A678B95}">
      <dsp:nvSpPr>
        <dsp:cNvPr id="0" name=""/>
        <dsp:cNvSpPr/>
      </dsp:nvSpPr>
      <dsp:spPr>
        <a:xfrm>
          <a:off x="4299929" y="565770"/>
          <a:ext cx="3530176" cy="511374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i="1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Монологическая</a:t>
          </a:r>
          <a:r>
            <a:rPr lang="ru-RU" sz="16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речь (монолог) - связная речь одного лица, коммуникативная цель которой сообщение о каких-либо фактах, явлениях. Монолог представляет собой наиболее сложную форму речи, служащую для целенаправленной передачи информации.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 основным свойствам монологической речи относятся: односторонний и непрерывный характер высказывания, произвольность, развернутость, логическая последовательность изложения, обусловленность содержания ориентацией на слушателя, ограниченное употребление невербальных средств передачи информации</a:t>
          </a:r>
          <a:r>
            <a:rPr lang="ru-RU" sz="1600" kern="1200" dirty="0"/>
            <a:t>. </a:t>
          </a: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Особенность этой формы речи состоит в том, что ее содержание, как правило, заранее задано и предварительно планируется.</a:t>
          </a:r>
        </a:p>
      </dsp:txBody>
      <dsp:txXfrm>
        <a:off x="4299929" y="565770"/>
        <a:ext cx="3530176" cy="51137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C30263-1EEB-4EC9-A7A0-263F79D259A3}">
      <dsp:nvSpPr>
        <dsp:cNvPr id="0" name=""/>
        <dsp:cNvSpPr/>
      </dsp:nvSpPr>
      <dsp:spPr>
        <a:xfrm>
          <a:off x="1460885" y="2840854"/>
          <a:ext cx="706785" cy="1346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3392" y="0"/>
              </a:lnTo>
              <a:lnTo>
                <a:pt x="353392" y="1346771"/>
              </a:lnTo>
              <a:lnTo>
                <a:pt x="706785" y="13467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1776253" y="3476216"/>
        <a:ext cx="76048" cy="76048"/>
      </dsp:txXfrm>
    </dsp:sp>
    <dsp:sp modelId="{558E5293-F294-4915-9E33-22A90958D0FB}">
      <dsp:nvSpPr>
        <dsp:cNvPr id="0" name=""/>
        <dsp:cNvSpPr/>
      </dsp:nvSpPr>
      <dsp:spPr>
        <a:xfrm>
          <a:off x="1460885" y="2795134"/>
          <a:ext cx="70678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06785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1796608" y="2823184"/>
        <a:ext cx="35339" cy="35339"/>
      </dsp:txXfrm>
    </dsp:sp>
    <dsp:sp modelId="{9A37ED49-CA40-4919-B6D2-06066AF35C20}">
      <dsp:nvSpPr>
        <dsp:cNvPr id="0" name=""/>
        <dsp:cNvSpPr/>
      </dsp:nvSpPr>
      <dsp:spPr>
        <a:xfrm>
          <a:off x="1460885" y="1494082"/>
          <a:ext cx="706785" cy="1346771"/>
        </a:xfrm>
        <a:custGeom>
          <a:avLst/>
          <a:gdLst/>
          <a:ahLst/>
          <a:cxnLst/>
          <a:rect l="0" t="0" r="0" b="0"/>
          <a:pathLst>
            <a:path>
              <a:moveTo>
                <a:pt x="0" y="1346771"/>
              </a:moveTo>
              <a:lnTo>
                <a:pt x="353392" y="1346771"/>
              </a:lnTo>
              <a:lnTo>
                <a:pt x="353392" y="0"/>
              </a:lnTo>
              <a:lnTo>
                <a:pt x="706785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1776253" y="2129444"/>
        <a:ext cx="76048" cy="76048"/>
      </dsp:txXfrm>
    </dsp:sp>
    <dsp:sp modelId="{D1610C3B-9330-4354-B6B3-D6938192D2DA}">
      <dsp:nvSpPr>
        <dsp:cNvPr id="0" name=""/>
        <dsp:cNvSpPr/>
      </dsp:nvSpPr>
      <dsp:spPr>
        <a:xfrm rot="16200000">
          <a:off x="-1913132" y="2302145"/>
          <a:ext cx="5670617" cy="10774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Основные виды монологической речи в старшем дошкольном возрасте</a:t>
          </a:r>
        </a:p>
      </dsp:txBody>
      <dsp:txXfrm>
        <a:off x="-1913132" y="2302145"/>
        <a:ext cx="5670617" cy="1077417"/>
      </dsp:txXfrm>
    </dsp:sp>
    <dsp:sp modelId="{69D418FF-2ED9-4293-97CC-74D3DA1A466E}">
      <dsp:nvSpPr>
        <dsp:cNvPr id="0" name=""/>
        <dsp:cNvSpPr/>
      </dsp:nvSpPr>
      <dsp:spPr>
        <a:xfrm>
          <a:off x="2167670" y="955374"/>
          <a:ext cx="6175611" cy="10774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описание</a:t>
          </a:r>
          <a:r>
            <a:rPr lang="ru-RU" sz="1600" kern="1200" dirty="0"/>
            <a:t> - сообщение о фактах действительности, состоящих в отношениях одновременности. Представляет собой относительно развернутую словесную характеристику предмета или явления, отображение их основных свойств или качеств, данных «в статическом состоянии».</a:t>
          </a:r>
        </a:p>
      </dsp:txBody>
      <dsp:txXfrm>
        <a:off x="2167670" y="955374"/>
        <a:ext cx="6175611" cy="1077417"/>
      </dsp:txXfrm>
    </dsp:sp>
    <dsp:sp modelId="{0E5788FD-34C6-4AE2-94D5-C12AF690644B}">
      <dsp:nvSpPr>
        <dsp:cNvPr id="0" name=""/>
        <dsp:cNvSpPr/>
      </dsp:nvSpPr>
      <dsp:spPr>
        <a:xfrm>
          <a:off x="2167670" y="2302145"/>
          <a:ext cx="6175611" cy="10774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 </a:t>
          </a:r>
          <a:r>
            <a:rPr lang="ru-RU" sz="1600" b="1" kern="1200" dirty="0"/>
            <a:t>повествование</a:t>
          </a:r>
          <a:r>
            <a:rPr lang="ru-RU" sz="1600" kern="1200" dirty="0"/>
            <a:t> - сообщение о фактах, находящихся в отношениях последовательности. В повествовании сообщается о каком-либо событии, которое развивается во времени, содержит «динамику». </a:t>
          </a:r>
        </a:p>
      </dsp:txBody>
      <dsp:txXfrm>
        <a:off x="2167670" y="2302145"/>
        <a:ext cx="6175611" cy="1077417"/>
      </dsp:txXfrm>
    </dsp:sp>
    <dsp:sp modelId="{1675B269-7BC8-4A9D-B8B6-174045D19A2B}">
      <dsp:nvSpPr>
        <dsp:cNvPr id="0" name=""/>
        <dsp:cNvSpPr/>
      </dsp:nvSpPr>
      <dsp:spPr>
        <a:xfrm>
          <a:off x="2167670" y="3648917"/>
          <a:ext cx="6175611" cy="10774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/>
            <a:t>- </a:t>
          </a:r>
          <a:r>
            <a:rPr lang="ru-RU" sz="1600" b="1" kern="1200" dirty="0"/>
            <a:t>рассуждения -</a:t>
          </a:r>
          <a:r>
            <a:rPr lang="ru-RU" sz="1600" kern="1200" dirty="0"/>
            <a:t> особый вид высказывания, отражающий причинно-следственную связь каких-либо фактов (явлений). Рассуждение складывается из цепи суждений, образующих умозаключения.</a:t>
          </a:r>
        </a:p>
      </dsp:txBody>
      <dsp:txXfrm>
        <a:off x="2167670" y="3648917"/>
        <a:ext cx="6175611" cy="10774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B8DDD5-DDC5-43D6-A6E4-51D09F334F6A}">
      <dsp:nvSpPr>
        <dsp:cNvPr id="0" name=""/>
        <dsp:cNvSpPr/>
      </dsp:nvSpPr>
      <dsp:spPr>
        <a:xfrm>
          <a:off x="693" y="260562"/>
          <a:ext cx="3534714" cy="4033117"/>
        </a:xfrm>
        <a:prstGeom prst="rect">
          <a:avLst/>
        </a:prstGeom>
        <a:solidFill>
          <a:sysClr val="window" lastClr="FFFFFF"/>
        </a:solidFill>
        <a:ln w="25400" cap="flat" cmpd="sng" algn="ctr">
          <a:solidFill>
            <a:srgbClr val="4F81BD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b="1" kern="1200" dirty="0">
              <a:solidFill>
                <a:srgbClr val="C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1 группа детей - 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выявлены стойкие и ярко выраженные затруднения в построении фразы. 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Значительные трудности при выполнении заданий на составление рассказов, отсутствуют навыки самостоятельного высказывания; 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нарушения связности и последовательности изложения событий; 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задания с элементами творчества недоступны</a:t>
          </a:r>
          <a:r>
            <a:rPr lang="ru-RU" sz="16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.</a:t>
          </a:r>
        </a:p>
      </dsp:txBody>
      <dsp:txXfrm>
        <a:off x="693" y="260562"/>
        <a:ext cx="3534714" cy="4033117"/>
      </dsp:txXfrm>
    </dsp:sp>
    <dsp:sp modelId="{632ECBA2-1A9E-4A33-ACD0-781CC1156185}">
      <dsp:nvSpPr>
        <dsp:cNvPr id="0" name=""/>
        <dsp:cNvSpPr/>
      </dsp:nvSpPr>
      <dsp:spPr>
        <a:xfrm>
          <a:off x="3893538" y="272896"/>
          <a:ext cx="3491989" cy="4008449"/>
        </a:xfrm>
        <a:prstGeom prst="rect">
          <a:avLst/>
        </a:prstGeom>
        <a:solidFill>
          <a:sysClr val="window" lastClr="FFFFFF"/>
        </a:solidFill>
        <a:ln w="25400" cap="flat" cmpd="sng" algn="ctr">
          <a:solidFill>
            <a:srgbClr val="4F81BD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b="1" kern="1200" dirty="0">
              <a:solidFill>
                <a:srgbClr val="C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2 группа детей - 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менее выраженные недостатки построения связных высказываний. 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Нарушения связности и последовательности повествования не имеют явно выраженного характера. Наибольшие трудности возникают при составлении творческих заданий.</a:t>
          </a:r>
        </a:p>
      </dsp:txBody>
      <dsp:txXfrm>
        <a:off x="3893538" y="272896"/>
        <a:ext cx="3491989" cy="40084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334E0A-D221-49E5-A9DE-9C2E2BF8EC76}">
      <dsp:nvSpPr>
        <dsp:cNvPr id="0" name=""/>
        <dsp:cNvSpPr/>
      </dsp:nvSpPr>
      <dsp:spPr>
        <a:xfrm>
          <a:off x="213085" y="0"/>
          <a:ext cx="7487933" cy="1703400"/>
        </a:xfrm>
        <a:prstGeom prst="leftRightRibb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339A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B90AFFD-664F-4FFE-9365-65677FA7C2EF}">
      <dsp:nvSpPr>
        <dsp:cNvPr id="0" name=""/>
        <dsp:cNvSpPr/>
      </dsp:nvSpPr>
      <dsp:spPr>
        <a:xfrm>
          <a:off x="1217989" y="308720"/>
          <a:ext cx="2182157" cy="834666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49784" rIns="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На </a:t>
          </a:r>
          <a:r>
            <a:rPr lang="ru-RU" sz="1400" b="1" kern="1200" dirty="0"/>
            <a:t>логопедических занятиях </a:t>
          </a:r>
          <a:r>
            <a:rPr lang="ru-RU" sz="1400" kern="1200" dirty="0"/>
            <a:t>по формированию лексико-грамматических средств языка, связной речи</a:t>
          </a:r>
        </a:p>
      </dsp:txBody>
      <dsp:txXfrm>
        <a:off x="1217989" y="308720"/>
        <a:ext cx="2182157" cy="834666"/>
      </dsp:txXfrm>
    </dsp:sp>
    <dsp:sp modelId="{3E0860AA-8E47-475E-B903-57AC0F604B3E}">
      <dsp:nvSpPr>
        <dsp:cNvPr id="0" name=""/>
        <dsp:cNvSpPr/>
      </dsp:nvSpPr>
      <dsp:spPr>
        <a:xfrm>
          <a:off x="4030792" y="564420"/>
          <a:ext cx="2776284" cy="834666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42672" rIns="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Во всех видах </a:t>
          </a:r>
          <a:r>
            <a:rPr lang="ru-RU" sz="1200" b="1" kern="1200" dirty="0"/>
            <a:t>воспитательской работы </a:t>
          </a:r>
          <a:r>
            <a:rPr lang="ru-RU" sz="1200" kern="1200" dirty="0"/>
            <a:t>с детьми (учебные занятия, тематические беседы, организованные игры, прогулки и экскурсии и др.)</a:t>
          </a:r>
        </a:p>
      </dsp:txBody>
      <dsp:txXfrm>
        <a:off x="4030792" y="564420"/>
        <a:ext cx="2776284" cy="8346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334E0A-D221-49E5-A9DE-9C2E2BF8EC76}">
      <dsp:nvSpPr>
        <dsp:cNvPr id="0" name=""/>
        <dsp:cNvSpPr/>
      </dsp:nvSpPr>
      <dsp:spPr>
        <a:xfrm>
          <a:off x="422381" y="0"/>
          <a:ext cx="7474305" cy="1299127"/>
        </a:xfrm>
        <a:prstGeom prst="leftRightRibbon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rgbClr val="00339A"/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B90AFFD-664F-4FFE-9365-65677FA7C2EF}">
      <dsp:nvSpPr>
        <dsp:cNvPr id="0" name=""/>
        <dsp:cNvSpPr/>
      </dsp:nvSpPr>
      <dsp:spPr>
        <a:xfrm>
          <a:off x="1327331" y="207575"/>
          <a:ext cx="2942959" cy="636572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49784" rIns="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На </a:t>
          </a:r>
          <a:r>
            <a:rPr lang="ru-RU" sz="14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логопедических занятиях </a:t>
          </a:r>
          <a:r>
            <a:rPr lang="ru-RU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 формированию связной речи</a:t>
          </a:r>
        </a:p>
      </dsp:txBody>
      <dsp:txXfrm>
        <a:off x="1327331" y="207575"/>
        <a:ext cx="2942959" cy="636572"/>
      </dsp:txXfrm>
    </dsp:sp>
    <dsp:sp modelId="{3E0860AA-8E47-475E-B903-57AC0F604B3E}">
      <dsp:nvSpPr>
        <dsp:cNvPr id="0" name=""/>
        <dsp:cNvSpPr/>
      </dsp:nvSpPr>
      <dsp:spPr>
        <a:xfrm>
          <a:off x="3635716" y="465107"/>
          <a:ext cx="4333398" cy="636572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49784" rIns="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На занятиях </a:t>
          </a:r>
          <a:r>
            <a:rPr lang="ru-RU" sz="14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воспитателя </a:t>
          </a:r>
          <a:r>
            <a:rPr lang="ru-RU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с по развитию речи и ознакомлению с окружающим</a:t>
          </a:r>
        </a:p>
      </dsp:txBody>
      <dsp:txXfrm>
        <a:off x="3635716" y="465107"/>
        <a:ext cx="4333398" cy="63657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89F010-1ADE-4ADA-8CA4-3ADA36D059F3}">
      <dsp:nvSpPr>
        <dsp:cNvPr id="0" name=""/>
        <dsp:cNvSpPr/>
      </dsp:nvSpPr>
      <dsp:spPr>
        <a:xfrm>
          <a:off x="3960890" y="2287263"/>
          <a:ext cx="2802359" cy="486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179"/>
              </a:lnTo>
              <a:lnTo>
                <a:pt x="2802359" y="243179"/>
              </a:lnTo>
              <a:lnTo>
                <a:pt x="2802359" y="48635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6B9F1E-DE6A-43D8-8393-3314C8919E5F}">
      <dsp:nvSpPr>
        <dsp:cNvPr id="0" name=""/>
        <dsp:cNvSpPr/>
      </dsp:nvSpPr>
      <dsp:spPr>
        <a:xfrm>
          <a:off x="3915170" y="2287263"/>
          <a:ext cx="91440" cy="4863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635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2FE3BA-72BE-48B2-9D45-B55E27726C5C}">
      <dsp:nvSpPr>
        <dsp:cNvPr id="0" name=""/>
        <dsp:cNvSpPr/>
      </dsp:nvSpPr>
      <dsp:spPr>
        <a:xfrm>
          <a:off x="1158531" y="2287263"/>
          <a:ext cx="2802359" cy="486359"/>
        </a:xfrm>
        <a:custGeom>
          <a:avLst/>
          <a:gdLst/>
          <a:ahLst/>
          <a:cxnLst/>
          <a:rect l="0" t="0" r="0" b="0"/>
          <a:pathLst>
            <a:path>
              <a:moveTo>
                <a:pt x="2802359" y="0"/>
              </a:moveTo>
              <a:lnTo>
                <a:pt x="2802359" y="243179"/>
              </a:lnTo>
              <a:lnTo>
                <a:pt x="0" y="243179"/>
              </a:lnTo>
              <a:lnTo>
                <a:pt x="0" y="48635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795A5F-9BD8-4AF9-9DA7-52480DCBC348}">
      <dsp:nvSpPr>
        <dsp:cNvPr id="0" name=""/>
        <dsp:cNvSpPr/>
      </dsp:nvSpPr>
      <dsp:spPr>
        <a:xfrm>
          <a:off x="2722827" y="1129263"/>
          <a:ext cx="2476127" cy="115799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049DD3-3847-455A-9B14-B5DCDD824420}">
      <dsp:nvSpPr>
        <dsp:cNvPr id="0" name=""/>
        <dsp:cNvSpPr/>
      </dsp:nvSpPr>
      <dsp:spPr>
        <a:xfrm>
          <a:off x="2722827" y="1129263"/>
          <a:ext cx="2476127" cy="115799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E7134C-218A-4890-B1B9-7E31E3FB23DE}">
      <dsp:nvSpPr>
        <dsp:cNvPr id="0" name=""/>
        <dsp:cNvSpPr/>
      </dsp:nvSpPr>
      <dsp:spPr>
        <a:xfrm>
          <a:off x="1484763" y="1337703"/>
          <a:ext cx="4952255" cy="74111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0339A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Основные методы обучения связной монологической речи</a:t>
          </a:r>
        </a:p>
      </dsp:txBody>
      <dsp:txXfrm>
        <a:off x="1484763" y="1337703"/>
        <a:ext cx="4952255" cy="741119"/>
      </dsp:txXfrm>
    </dsp:sp>
    <dsp:sp modelId="{7BF4F02E-D3D6-4786-AEC0-7247DC27E0E0}">
      <dsp:nvSpPr>
        <dsp:cNvPr id="0" name=""/>
        <dsp:cNvSpPr/>
      </dsp:nvSpPr>
      <dsp:spPr>
        <a:xfrm>
          <a:off x="579531" y="2773622"/>
          <a:ext cx="1157999" cy="115799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A4EAA7-80D3-4940-9153-6EF4EB864C2D}">
      <dsp:nvSpPr>
        <dsp:cNvPr id="0" name=""/>
        <dsp:cNvSpPr/>
      </dsp:nvSpPr>
      <dsp:spPr>
        <a:xfrm>
          <a:off x="579531" y="2773622"/>
          <a:ext cx="1157999" cy="115799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0D414C-8B60-4713-BFBF-0B46D90F8CB5}">
      <dsp:nvSpPr>
        <dsp:cNvPr id="0" name=""/>
        <dsp:cNvSpPr/>
      </dsp:nvSpPr>
      <dsp:spPr>
        <a:xfrm>
          <a:off x="531" y="2982062"/>
          <a:ext cx="2315999" cy="74111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>
              <a:solidFill>
                <a:srgbClr val="00339A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обучение пересказу</a:t>
          </a:r>
        </a:p>
      </dsp:txBody>
      <dsp:txXfrm>
        <a:off x="531" y="2982062"/>
        <a:ext cx="2315999" cy="741119"/>
      </dsp:txXfrm>
    </dsp:sp>
    <dsp:sp modelId="{93D365EB-5168-4B7B-8C75-5ED4767E36EF}">
      <dsp:nvSpPr>
        <dsp:cNvPr id="0" name=""/>
        <dsp:cNvSpPr/>
      </dsp:nvSpPr>
      <dsp:spPr>
        <a:xfrm>
          <a:off x="3381891" y="2773622"/>
          <a:ext cx="1157999" cy="115799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CBB56D-CB8B-4762-BA95-DD1B05E65EA5}">
      <dsp:nvSpPr>
        <dsp:cNvPr id="0" name=""/>
        <dsp:cNvSpPr/>
      </dsp:nvSpPr>
      <dsp:spPr>
        <a:xfrm>
          <a:off x="3381891" y="2773622"/>
          <a:ext cx="1157999" cy="115799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8D8D85-AD55-4DA2-8322-34F9C3AF56DF}">
      <dsp:nvSpPr>
        <dsp:cNvPr id="0" name=""/>
        <dsp:cNvSpPr/>
      </dsp:nvSpPr>
      <dsp:spPr>
        <a:xfrm>
          <a:off x="2802891" y="2982062"/>
          <a:ext cx="2315999" cy="74111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>
              <a:solidFill>
                <a:srgbClr val="00339A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обучение рассказыванию</a:t>
          </a:r>
        </a:p>
      </dsp:txBody>
      <dsp:txXfrm>
        <a:off x="2802891" y="2982062"/>
        <a:ext cx="2315999" cy="741119"/>
      </dsp:txXfrm>
    </dsp:sp>
    <dsp:sp modelId="{89B55255-3626-49E5-A0D8-B495E1C438C8}">
      <dsp:nvSpPr>
        <dsp:cNvPr id="0" name=""/>
        <dsp:cNvSpPr/>
      </dsp:nvSpPr>
      <dsp:spPr>
        <a:xfrm>
          <a:off x="6184250" y="2773622"/>
          <a:ext cx="1157999" cy="115799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4F510B-A2AE-4499-BA1E-85C07B7B23AB}">
      <dsp:nvSpPr>
        <dsp:cNvPr id="0" name=""/>
        <dsp:cNvSpPr/>
      </dsp:nvSpPr>
      <dsp:spPr>
        <a:xfrm>
          <a:off x="6184250" y="2773622"/>
          <a:ext cx="1157999" cy="115799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757EEB-97A4-4EA1-BD9F-FED00B39BBBA}">
      <dsp:nvSpPr>
        <dsp:cNvPr id="0" name=""/>
        <dsp:cNvSpPr/>
      </dsp:nvSpPr>
      <dsp:spPr>
        <a:xfrm>
          <a:off x="5605250" y="2982062"/>
          <a:ext cx="2315999" cy="74111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>
              <a:solidFill>
                <a:srgbClr val="00339A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устное сочинение по воображению</a:t>
          </a:r>
        </a:p>
      </dsp:txBody>
      <dsp:txXfrm>
        <a:off x="5605250" y="2982062"/>
        <a:ext cx="2315999" cy="74111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EB749C-B2A6-437E-9E12-306BF22E0B4B}">
      <dsp:nvSpPr>
        <dsp:cNvPr id="0" name=""/>
        <dsp:cNvSpPr/>
      </dsp:nvSpPr>
      <dsp:spPr>
        <a:xfrm>
          <a:off x="4794153" y="4905148"/>
          <a:ext cx="499359" cy="9515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9679" y="0"/>
              </a:lnTo>
              <a:lnTo>
                <a:pt x="249679" y="951523"/>
              </a:lnTo>
              <a:lnTo>
                <a:pt x="499359" y="95152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016968" y="5354045"/>
        <a:ext cx="53729" cy="53729"/>
      </dsp:txXfrm>
    </dsp:sp>
    <dsp:sp modelId="{D8DF3BD1-A741-45F4-ABE0-22D1D3259F23}">
      <dsp:nvSpPr>
        <dsp:cNvPr id="0" name=""/>
        <dsp:cNvSpPr/>
      </dsp:nvSpPr>
      <dsp:spPr>
        <a:xfrm>
          <a:off x="4794153" y="4859428"/>
          <a:ext cx="49935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99359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031349" y="4892664"/>
        <a:ext cx="24967" cy="24967"/>
      </dsp:txXfrm>
    </dsp:sp>
    <dsp:sp modelId="{22827693-5B9C-4239-A3C8-00336D10BB8B}">
      <dsp:nvSpPr>
        <dsp:cNvPr id="0" name=""/>
        <dsp:cNvSpPr/>
      </dsp:nvSpPr>
      <dsp:spPr>
        <a:xfrm>
          <a:off x="4794153" y="3953624"/>
          <a:ext cx="499359" cy="951523"/>
        </a:xfrm>
        <a:custGeom>
          <a:avLst/>
          <a:gdLst/>
          <a:ahLst/>
          <a:cxnLst/>
          <a:rect l="0" t="0" r="0" b="0"/>
          <a:pathLst>
            <a:path>
              <a:moveTo>
                <a:pt x="0" y="951523"/>
              </a:moveTo>
              <a:lnTo>
                <a:pt x="249679" y="951523"/>
              </a:lnTo>
              <a:lnTo>
                <a:pt x="249679" y="0"/>
              </a:lnTo>
              <a:lnTo>
                <a:pt x="499359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016968" y="4402521"/>
        <a:ext cx="53729" cy="53729"/>
      </dsp:txXfrm>
    </dsp:sp>
    <dsp:sp modelId="{42DC7340-4AB1-4B7D-8BC4-6DE12F82AB57}">
      <dsp:nvSpPr>
        <dsp:cNvPr id="0" name=""/>
        <dsp:cNvSpPr/>
      </dsp:nvSpPr>
      <dsp:spPr>
        <a:xfrm>
          <a:off x="1268999" y="3002101"/>
          <a:ext cx="499359" cy="19030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9679" y="0"/>
              </a:lnTo>
              <a:lnTo>
                <a:pt x="249679" y="1903047"/>
              </a:lnTo>
              <a:lnTo>
                <a:pt x="499359" y="190304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700" kern="1200"/>
        </a:p>
      </dsp:txBody>
      <dsp:txXfrm>
        <a:off x="1469492" y="3904438"/>
        <a:ext cx="98373" cy="98373"/>
      </dsp:txXfrm>
    </dsp:sp>
    <dsp:sp modelId="{5B2864ED-CC5A-4D72-8FAB-CFAF6285A59A}">
      <dsp:nvSpPr>
        <dsp:cNvPr id="0" name=""/>
        <dsp:cNvSpPr/>
      </dsp:nvSpPr>
      <dsp:spPr>
        <a:xfrm>
          <a:off x="1268999" y="3002101"/>
          <a:ext cx="499359" cy="9515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9679" y="0"/>
              </a:lnTo>
              <a:lnTo>
                <a:pt x="249679" y="951523"/>
              </a:lnTo>
              <a:lnTo>
                <a:pt x="499359" y="9515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1491814" y="3450998"/>
        <a:ext cx="53729" cy="53729"/>
      </dsp:txXfrm>
    </dsp:sp>
    <dsp:sp modelId="{BB0A7234-65F7-4FFD-A784-1F1CA03EE0B0}">
      <dsp:nvSpPr>
        <dsp:cNvPr id="0" name=""/>
        <dsp:cNvSpPr/>
      </dsp:nvSpPr>
      <dsp:spPr>
        <a:xfrm>
          <a:off x="1268999" y="2956381"/>
          <a:ext cx="49935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99359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1506195" y="2989617"/>
        <a:ext cx="24967" cy="24967"/>
      </dsp:txXfrm>
    </dsp:sp>
    <dsp:sp modelId="{B3FC28D4-06BB-4893-8917-429B3653F9DC}">
      <dsp:nvSpPr>
        <dsp:cNvPr id="0" name=""/>
        <dsp:cNvSpPr/>
      </dsp:nvSpPr>
      <dsp:spPr>
        <a:xfrm>
          <a:off x="1268999" y="2050577"/>
          <a:ext cx="499359" cy="951523"/>
        </a:xfrm>
        <a:custGeom>
          <a:avLst/>
          <a:gdLst/>
          <a:ahLst/>
          <a:cxnLst/>
          <a:rect l="0" t="0" r="0" b="0"/>
          <a:pathLst>
            <a:path>
              <a:moveTo>
                <a:pt x="0" y="951523"/>
              </a:moveTo>
              <a:lnTo>
                <a:pt x="249679" y="951523"/>
              </a:lnTo>
              <a:lnTo>
                <a:pt x="249679" y="0"/>
              </a:lnTo>
              <a:lnTo>
                <a:pt x="49935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1491814" y="2499474"/>
        <a:ext cx="53729" cy="53729"/>
      </dsp:txXfrm>
    </dsp:sp>
    <dsp:sp modelId="{32FEEA4C-DE70-43A0-91E9-0BAA473DCE8E}">
      <dsp:nvSpPr>
        <dsp:cNvPr id="0" name=""/>
        <dsp:cNvSpPr/>
      </dsp:nvSpPr>
      <dsp:spPr>
        <a:xfrm>
          <a:off x="1268999" y="1099054"/>
          <a:ext cx="499359" cy="1903047"/>
        </a:xfrm>
        <a:custGeom>
          <a:avLst/>
          <a:gdLst/>
          <a:ahLst/>
          <a:cxnLst/>
          <a:rect l="0" t="0" r="0" b="0"/>
          <a:pathLst>
            <a:path>
              <a:moveTo>
                <a:pt x="0" y="1903047"/>
              </a:moveTo>
              <a:lnTo>
                <a:pt x="249679" y="1903047"/>
              </a:lnTo>
              <a:lnTo>
                <a:pt x="249679" y="0"/>
              </a:lnTo>
              <a:lnTo>
                <a:pt x="49935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700" kern="1200"/>
        </a:p>
      </dsp:txBody>
      <dsp:txXfrm>
        <a:off x="1469492" y="2001391"/>
        <a:ext cx="98373" cy="98373"/>
      </dsp:txXfrm>
    </dsp:sp>
    <dsp:sp modelId="{DEA944EF-8736-4665-A3B8-985A4D7A1A54}">
      <dsp:nvSpPr>
        <dsp:cNvPr id="0" name=""/>
        <dsp:cNvSpPr/>
      </dsp:nvSpPr>
      <dsp:spPr>
        <a:xfrm rot="16200000">
          <a:off x="-2100582" y="2630900"/>
          <a:ext cx="5996761" cy="7424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Задачи</a:t>
          </a:r>
          <a:r>
            <a:rPr lang="ru-RU" sz="2000" b="1" kern="1200" dirty="0">
              <a:solidFill>
                <a:srgbClr val="00339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ru-RU" sz="2000" kern="1200" dirty="0">
              <a:solidFill>
                <a:srgbClr val="00339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при проведении занятий по обучению рассказыванию</a:t>
          </a:r>
          <a:r>
            <a:rPr lang="ru-RU" sz="2000" b="1" kern="1200" dirty="0">
              <a:solidFill>
                <a:srgbClr val="00339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:</a:t>
          </a:r>
          <a:endParaRPr lang="ru-RU" sz="2000" kern="1200" dirty="0">
            <a:solidFill>
              <a:srgbClr val="00339A"/>
            </a:solidFill>
          </a:endParaRPr>
        </a:p>
      </dsp:txBody>
      <dsp:txXfrm>
        <a:off x="-2100582" y="2630900"/>
        <a:ext cx="5996761" cy="742401"/>
      </dsp:txXfrm>
    </dsp:sp>
    <dsp:sp modelId="{58EAF8DF-C32C-4ED5-A8A6-7E8FC7AEFF3E}">
      <dsp:nvSpPr>
        <dsp:cNvPr id="0" name=""/>
        <dsp:cNvSpPr/>
      </dsp:nvSpPr>
      <dsp:spPr>
        <a:xfrm>
          <a:off x="1768358" y="718444"/>
          <a:ext cx="3025794" cy="76121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1400" kern="1200" dirty="0">
              <a:solidFill>
                <a:srgbClr val="00339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закрепление и развитие у детей навыков речевого общения, речевой коммуникации.</a:t>
          </a:r>
          <a:endParaRPr lang="ru-RU" sz="1400" kern="1200" dirty="0">
            <a:solidFill>
              <a:srgbClr val="00339A"/>
            </a:solidFill>
          </a:endParaRPr>
        </a:p>
      </dsp:txBody>
      <dsp:txXfrm>
        <a:off x="1768358" y="718444"/>
        <a:ext cx="3025794" cy="761218"/>
      </dsp:txXfrm>
    </dsp:sp>
    <dsp:sp modelId="{6AED19F4-81AD-4DE4-9BBB-489E7F08728B}">
      <dsp:nvSpPr>
        <dsp:cNvPr id="0" name=""/>
        <dsp:cNvSpPr/>
      </dsp:nvSpPr>
      <dsp:spPr>
        <a:xfrm>
          <a:off x="1768358" y="1669968"/>
          <a:ext cx="3025794" cy="76121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0339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формирование навыков построения связных монологических высказываний.</a:t>
          </a:r>
          <a:endParaRPr lang="ru-RU" sz="1400" kern="1200" dirty="0">
            <a:solidFill>
              <a:srgbClr val="00339A"/>
            </a:solidFill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1768358" y="1669968"/>
        <a:ext cx="3025794" cy="761218"/>
      </dsp:txXfrm>
    </dsp:sp>
    <dsp:sp modelId="{C8CB7766-521E-4B7B-A95B-9BF5D42073E3}">
      <dsp:nvSpPr>
        <dsp:cNvPr id="0" name=""/>
        <dsp:cNvSpPr/>
      </dsp:nvSpPr>
      <dsp:spPr>
        <a:xfrm>
          <a:off x="1768358" y="2621491"/>
          <a:ext cx="3025794" cy="76121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0339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развитие навыков контроля и самоконтроля за построением связных высказываний.</a:t>
          </a:r>
          <a:endParaRPr lang="ru-RU" sz="1400" kern="1200" dirty="0">
            <a:solidFill>
              <a:srgbClr val="00339A"/>
            </a:solidFill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1768358" y="2621491"/>
        <a:ext cx="3025794" cy="761218"/>
      </dsp:txXfrm>
    </dsp:sp>
    <dsp:sp modelId="{6CA83290-792C-47BD-9E19-9A2948A1F7A1}">
      <dsp:nvSpPr>
        <dsp:cNvPr id="0" name=""/>
        <dsp:cNvSpPr/>
      </dsp:nvSpPr>
      <dsp:spPr>
        <a:xfrm>
          <a:off x="1768358" y="3573015"/>
          <a:ext cx="3027167" cy="76121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solidFill>
                <a:srgbClr val="00339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целенаправленное воздействие на активизацию и развитие ряда психических процессов (восприятия, памяти, воображения, мышления), тесно связанных с формированием навыков устного речевого сообщения.</a:t>
          </a:r>
          <a:endParaRPr lang="ru-RU" sz="1100" kern="1200" dirty="0">
            <a:solidFill>
              <a:srgbClr val="00339A"/>
            </a:solidFill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1768358" y="3573015"/>
        <a:ext cx="3027167" cy="761218"/>
      </dsp:txXfrm>
    </dsp:sp>
    <dsp:sp modelId="{A4625452-0406-4B8A-A3FF-9F58B0F01246}">
      <dsp:nvSpPr>
        <dsp:cNvPr id="0" name=""/>
        <dsp:cNvSpPr/>
      </dsp:nvSpPr>
      <dsp:spPr>
        <a:xfrm>
          <a:off x="1768358" y="4524539"/>
          <a:ext cx="3025794" cy="76121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0339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формирование у детей навыков построения связных развернутых высказываний в свою очередь включает:</a:t>
          </a:r>
          <a:endParaRPr lang="ru-RU" sz="1400" kern="1200" dirty="0">
            <a:solidFill>
              <a:srgbClr val="00339A"/>
            </a:solidFill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1768358" y="4524539"/>
        <a:ext cx="3025794" cy="761218"/>
      </dsp:txXfrm>
    </dsp:sp>
    <dsp:sp modelId="{FD7425CF-0052-4FE4-B11A-60FE499686C2}">
      <dsp:nvSpPr>
        <dsp:cNvPr id="0" name=""/>
        <dsp:cNvSpPr/>
      </dsp:nvSpPr>
      <dsp:spPr>
        <a:xfrm>
          <a:off x="5293512" y="3573015"/>
          <a:ext cx="2880006" cy="76121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1050" kern="1200" dirty="0">
              <a:solidFill>
                <a:srgbClr val="00339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усвоение норм построения такого высказывания (тематическое единство, соблюдение последовательности в передаче событий, логической связи между частями-фрагментами рассказа, завершенность каждого фрагмента, его соответствие теме сообщения и др.);</a:t>
          </a:r>
          <a:endParaRPr lang="ru-RU" sz="1050" kern="1200" dirty="0">
            <a:solidFill>
              <a:srgbClr val="00339A"/>
            </a:solidFill>
          </a:endParaRPr>
        </a:p>
      </dsp:txBody>
      <dsp:txXfrm>
        <a:off x="5293512" y="3573015"/>
        <a:ext cx="2880006" cy="761218"/>
      </dsp:txXfrm>
    </dsp:sp>
    <dsp:sp modelId="{64FD2D14-AA17-4539-A4B0-CBFCBA8F4969}">
      <dsp:nvSpPr>
        <dsp:cNvPr id="0" name=""/>
        <dsp:cNvSpPr/>
      </dsp:nvSpPr>
      <dsp:spPr>
        <a:xfrm>
          <a:off x="5293512" y="4524539"/>
          <a:ext cx="2880006" cy="76121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solidFill>
                <a:srgbClr val="00339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формирование навыков планирования развернутых высказываний; обучение детей выделению главных смысловых звеньев рассказа-сообщения;</a:t>
          </a:r>
          <a:endParaRPr lang="ru-RU" sz="1200" kern="1200" dirty="0">
            <a:solidFill>
              <a:srgbClr val="00339A"/>
            </a:solidFill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5293512" y="4524539"/>
        <a:ext cx="2880006" cy="761218"/>
      </dsp:txXfrm>
    </dsp:sp>
    <dsp:sp modelId="{8E994542-B85A-4D9D-9696-A1FAB188295A}">
      <dsp:nvSpPr>
        <dsp:cNvPr id="0" name=""/>
        <dsp:cNvSpPr/>
      </dsp:nvSpPr>
      <dsp:spPr>
        <a:xfrm>
          <a:off x="5293512" y="5476062"/>
          <a:ext cx="2880006" cy="76121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0339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обучение лексико-грамматическому оформлению связных высказываний в соответствии с нормами родного языка.</a:t>
          </a:r>
          <a:endParaRPr lang="ru-RU" sz="1400" kern="1200" dirty="0">
            <a:solidFill>
              <a:srgbClr val="00339A"/>
            </a:solidFill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5293512" y="5476062"/>
        <a:ext cx="2880006" cy="76121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A8B7C2-26C6-4BE2-A62B-37C611B5BCA9}">
      <dsp:nvSpPr>
        <dsp:cNvPr id="0" name=""/>
        <dsp:cNvSpPr/>
      </dsp:nvSpPr>
      <dsp:spPr>
        <a:xfrm>
          <a:off x="0" y="886416"/>
          <a:ext cx="7625919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87D728-729D-4226-A113-83B8C6743C29}">
      <dsp:nvSpPr>
        <dsp:cNvPr id="0" name=""/>
        <dsp:cNvSpPr/>
      </dsp:nvSpPr>
      <dsp:spPr>
        <a:xfrm>
          <a:off x="377199" y="25257"/>
          <a:ext cx="7247369" cy="1200638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01769" tIns="0" rIns="20176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2000" kern="1200" dirty="0">
              <a:solidFill>
                <a:srgbClr val="00339A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опора на развитие речи в онтогенезе с учетом общих закономерностей формирования разных компонентов речевой системы в норме в период дошкольного детства;</a:t>
          </a:r>
        </a:p>
      </dsp:txBody>
      <dsp:txXfrm>
        <a:off x="435809" y="83867"/>
        <a:ext cx="7130149" cy="1083418"/>
      </dsp:txXfrm>
    </dsp:sp>
    <dsp:sp modelId="{B3A0DB1D-CA97-4422-B134-B0FBAC090729}">
      <dsp:nvSpPr>
        <dsp:cNvPr id="0" name=""/>
        <dsp:cNvSpPr/>
      </dsp:nvSpPr>
      <dsp:spPr>
        <a:xfrm>
          <a:off x="0" y="2450526"/>
          <a:ext cx="7625919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8984E6-2FC4-41C5-AED0-2B6244E6E8A0}">
      <dsp:nvSpPr>
        <dsp:cNvPr id="0" name=""/>
        <dsp:cNvSpPr/>
      </dsp:nvSpPr>
      <dsp:spPr>
        <a:xfrm>
          <a:off x="354173" y="1563580"/>
          <a:ext cx="7260999" cy="1199790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01769" tIns="0" rIns="20176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2000" kern="1200" dirty="0">
              <a:solidFill>
                <a:srgbClr val="00339A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овладение основными закономерностями грамматического строя языка на основе формирования языковых обобщений и противопоставлений;</a:t>
          </a:r>
        </a:p>
      </dsp:txBody>
      <dsp:txXfrm>
        <a:off x="412742" y="1622149"/>
        <a:ext cx="7143861" cy="1082652"/>
      </dsp:txXfrm>
    </dsp:sp>
    <dsp:sp modelId="{FB1400A8-082A-437C-A320-7350C4C85754}">
      <dsp:nvSpPr>
        <dsp:cNvPr id="0" name=""/>
        <dsp:cNvSpPr/>
      </dsp:nvSpPr>
      <dsp:spPr>
        <a:xfrm>
          <a:off x="0" y="4002652"/>
          <a:ext cx="7625919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7CACD8-344D-4E49-902A-7C6EAFA388B9}">
      <dsp:nvSpPr>
        <dsp:cNvPr id="0" name=""/>
        <dsp:cNvSpPr/>
      </dsp:nvSpPr>
      <dsp:spPr>
        <a:xfrm>
          <a:off x="367977" y="3154326"/>
          <a:ext cx="7245753" cy="1187806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01769" tIns="0" rIns="20176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2000" kern="1200" dirty="0">
              <a:solidFill>
                <a:srgbClr val="00339A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осуществление тесной взаимосвязи работы над различными сторонами речи — грамматическим строем, словарем, звукопроизношением и др.</a:t>
          </a:r>
        </a:p>
      </dsp:txBody>
      <dsp:txXfrm>
        <a:off x="425961" y="3212310"/>
        <a:ext cx="7129785" cy="10718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6FD201-27E8-44D5-855C-C2DFE2302F03}" type="datetimeFigureOut">
              <a:rPr lang="ru-RU" smtClean="0"/>
              <a:t>07.09.2018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601AE-947D-451A-A90B-AD0C83CF0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690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601AE-947D-451A-A90B-AD0C83CF02D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100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7953A-2D24-48DB-89AE-D3AD1242CE24}" type="datetimeFigureOut">
              <a:rPr lang="ru-RU" smtClean="0"/>
              <a:t>07.09.2018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BA989-C85A-4B22-9137-24C4B0D91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827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7953A-2D24-48DB-89AE-D3AD1242CE24}" type="datetimeFigureOut">
              <a:rPr lang="ru-RU" smtClean="0"/>
              <a:t>07.09.2018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BA989-C85A-4B22-9137-24C4B0D91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820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7953A-2D24-48DB-89AE-D3AD1242CE24}" type="datetimeFigureOut">
              <a:rPr lang="ru-RU" smtClean="0"/>
              <a:t>07.09.2018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BA989-C85A-4B22-9137-24C4B0D91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912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7953A-2D24-48DB-89AE-D3AD1242CE24}" type="datetimeFigureOut">
              <a:rPr lang="ru-RU" smtClean="0"/>
              <a:t>07.09.2018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BA989-C85A-4B22-9137-24C4B0D91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84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7953A-2D24-48DB-89AE-D3AD1242CE24}" type="datetimeFigureOut">
              <a:rPr lang="ru-RU" smtClean="0"/>
              <a:t>07.09.2018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BA989-C85A-4B22-9137-24C4B0D91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544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7953A-2D24-48DB-89AE-D3AD1242CE24}" type="datetimeFigureOut">
              <a:rPr lang="ru-RU" smtClean="0"/>
              <a:t>07.09.2018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BA989-C85A-4B22-9137-24C4B0D91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299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7953A-2D24-48DB-89AE-D3AD1242CE24}" type="datetimeFigureOut">
              <a:rPr lang="ru-RU" smtClean="0"/>
              <a:t>07.09.2018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BA989-C85A-4B22-9137-24C4B0D91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909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7953A-2D24-48DB-89AE-D3AD1242CE24}" type="datetimeFigureOut">
              <a:rPr lang="ru-RU" smtClean="0"/>
              <a:t>07.09.2018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BA989-C85A-4B22-9137-24C4B0D91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518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7953A-2D24-48DB-89AE-D3AD1242CE24}" type="datetimeFigureOut">
              <a:rPr lang="ru-RU" smtClean="0"/>
              <a:t>07.09.2018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BA989-C85A-4B22-9137-24C4B0D91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8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7953A-2D24-48DB-89AE-D3AD1242CE24}" type="datetimeFigureOut">
              <a:rPr lang="ru-RU" smtClean="0"/>
              <a:t>07.09.2018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BA989-C85A-4B22-9137-24C4B0D91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94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7953A-2D24-48DB-89AE-D3AD1242CE24}" type="datetimeFigureOut">
              <a:rPr lang="ru-RU" smtClean="0"/>
              <a:t>07.09.2018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BA989-C85A-4B22-9137-24C4B0D91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220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7953A-2D24-48DB-89AE-D3AD1242CE24}" type="datetimeFigureOut">
              <a:rPr lang="ru-RU" smtClean="0"/>
              <a:t>07.09.2018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BA989-C85A-4B22-9137-24C4B0D91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817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2226" y="4582019"/>
            <a:ext cx="2425268" cy="1325563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Учитель-логопед </a:t>
            </a:r>
            <a:br>
              <a:rPr lang="ru-RU" sz="2000" dirty="0"/>
            </a:br>
            <a:r>
              <a:rPr lang="ru-RU" sz="2000" dirty="0"/>
              <a:t>высшей квалификационной категории </a:t>
            </a:r>
            <a:br>
              <a:rPr lang="ru-RU" sz="2000" dirty="0"/>
            </a:br>
            <a:r>
              <a:rPr lang="ru-RU" sz="2000" dirty="0"/>
              <a:t>Сайфуллина Р.С.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85420" y="1902015"/>
            <a:ext cx="7022237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>
                <a:ln w="0"/>
                <a:solidFill>
                  <a:srgbClr val="00339A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Тема: </a:t>
            </a:r>
            <a:r>
              <a:rPr lang="ru-RU" sz="3200" b="1" dirty="0">
                <a:ln w="0"/>
                <a:solidFill>
                  <a:srgbClr val="00339A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Поэтапное формирования</a:t>
            </a:r>
          </a:p>
          <a:p>
            <a:pPr algn="ctr"/>
            <a:r>
              <a:rPr lang="ru-RU" sz="3200" b="1" dirty="0">
                <a:ln w="0"/>
                <a:solidFill>
                  <a:srgbClr val="00339A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связной речи</a:t>
            </a:r>
          </a:p>
          <a:p>
            <a:pPr algn="ctr"/>
            <a:r>
              <a:rPr lang="ru-RU" sz="3200" b="1" dirty="0">
                <a:ln w="0"/>
                <a:solidFill>
                  <a:srgbClr val="00339A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 дошкольников с речевыми нарушениями</a:t>
            </a:r>
          </a:p>
        </p:txBody>
      </p:sp>
    </p:spTree>
    <p:extLst>
      <p:ext uri="{BB962C8B-B14F-4D97-AF65-F5344CB8AC3E}">
        <p14:creationId xmlns:p14="http://schemas.microsoft.com/office/powerpoint/2010/main" val="25731114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330" y="-1326148"/>
            <a:ext cx="659167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751668884"/>
              </p:ext>
            </p:extLst>
          </p:nvPr>
        </p:nvGraphicFramePr>
        <p:xfrm>
          <a:off x="239697" y="310718"/>
          <a:ext cx="8700117" cy="6241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696605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8272" y="573908"/>
            <a:ext cx="82651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000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по формированию связной грамматически правильной речи основывается на общих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принципах логопедического воздействия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89105213"/>
              </p:ext>
            </p:extLst>
          </p:nvPr>
        </p:nvGraphicFramePr>
        <p:xfrm>
          <a:off x="905522" y="1580226"/>
          <a:ext cx="7625919" cy="4607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08524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2459" y="366061"/>
            <a:ext cx="780347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Подготовительный этап обучения</a:t>
            </a:r>
          </a:p>
          <a:p>
            <a:pPr indent="450215" algn="ctr">
              <a:spcAft>
                <a:spcPts val="0"/>
              </a:spcAft>
            </a:pPr>
            <a:endParaRPr lang="ru-RU" sz="2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400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Обучению детей рассказыванию предшествует подготовительная работа (</a:t>
            </a:r>
            <a:r>
              <a:rPr lang="en-US" sz="2400" b="1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</a:t>
            </a:r>
            <a:r>
              <a:rPr lang="ru-RU" sz="2400" b="1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период 1 года обучения). </a:t>
            </a:r>
            <a:endParaRPr lang="ru-RU" sz="2400" dirty="0">
              <a:solidFill>
                <a:srgbClr val="00339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400" b="1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</a:t>
            </a:r>
            <a:r>
              <a:rPr lang="ru-RU" sz="2400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достижение уровня речевого и языкового развития, необходимого для составления разных видов развернутых высказываний. </a:t>
            </a:r>
            <a:endParaRPr lang="ru-RU" sz="2400" dirty="0">
              <a:solidFill>
                <a:srgbClr val="00339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400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Подготовительная работа включает: </a:t>
            </a:r>
            <a:endParaRPr lang="ru-RU" sz="2400" dirty="0">
              <a:solidFill>
                <a:srgbClr val="00339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400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лексического и грамматического базиса связной речи, </a:t>
            </a:r>
            <a:endParaRPr lang="ru-RU" sz="2400" dirty="0">
              <a:solidFill>
                <a:srgbClr val="00339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400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и закрепление навыков построения предложений разной структуры, </a:t>
            </a:r>
            <a:endParaRPr lang="ru-RU" sz="2400" dirty="0">
              <a:solidFill>
                <a:srgbClr val="00339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400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коммуникативных умений и навыков для полноценного общения детей с педагогом и между собой в процессе занятий.</a:t>
            </a:r>
            <a:endParaRPr lang="ru-RU" sz="2400" dirty="0">
              <a:solidFill>
                <a:srgbClr val="00339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880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3641" y="0"/>
            <a:ext cx="41901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по пересказу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9495" y="523220"/>
            <a:ext cx="8291744" cy="6358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1-м году обучения дети овладевают навыками воспроизведения текста с опорой на иллюстративный материал и помощь педагога. Для облегчения пересказа используются </a:t>
            </a:r>
            <a:r>
              <a:rPr lang="ru-RU" b="1" u="sng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приемы:</a:t>
            </a:r>
            <a:endParaRPr lang="ru-RU" b="1" dirty="0">
              <a:solidFill>
                <a:srgbClr val="00339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выделение основных содержательных звеньев сюжета произведения по ходу составления рассказа (пересказ по опорным вопросам, показ иллюстраций, последовательно отражающих содержание произведения, 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выделение отдельных иллюстраций с изображением персонажей и существенных деталей. </a:t>
            </a:r>
          </a:p>
          <a:p>
            <a:pPr indent="449580" algn="just">
              <a:spcAft>
                <a:spcPts val="0"/>
              </a:spcAft>
            </a:pPr>
            <a:endParaRPr lang="ru-RU" dirty="0">
              <a:solidFill>
                <a:srgbClr val="00339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Первоначально дети пересказывают по одному фрагменту текста; затем постепенно переходят к индивидуальному пересказу нескольких фрагментов и текста в целом. К концу </a:t>
            </a:r>
            <a:r>
              <a:rPr lang="ru-RU" b="1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1-го года (3 период обучения</a:t>
            </a: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они учатся составлять пересказ по предваряющему плану-схеме. Опорные вопросы к тексту даются в виде развернутого словесного плана перед началом пересказа.</a:t>
            </a:r>
          </a:p>
          <a:p>
            <a:pPr indent="449580" algn="just">
              <a:spcAft>
                <a:spcPts val="0"/>
              </a:spcAft>
            </a:pP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</a:t>
            </a:r>
            <a:r>
              <a:rPr lang="ru-RU" b="1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2-м году обучения</a:t>
            </a: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дети должны овладеть пересказом без опоры на наглядный материал. Детям предлагается такая форма работы, при которой пересказ одного иллюстрирует другой ребенок, подбирая из расположенных перед ним картинок те, которые относятся к данной части рассказа. Эффективным при обучении пересказу является прием использования детского рисунка. </a:t>
            </a:r>
          </a:p>
          <a:p>
            <a:pPr indent="449580" algn="just">
              <a:spcAft>
                <a:spcPts val="0"/>
              </a:spcAft>
            </a:pP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</a:rPr>
              <a:t>Для формирования у детей навыков планирования развернутого сообщения на 2-м году обучения рекомендуется </a:t>
            </a:r>
            <a:r>
              <a:rPr lang="ru-RU" b="1" dirty="0">
                <a:solidFill>
                  <a:srgbClr val="00339A"/>
                </a:solidFill>
                <a:latin typeface="Times New Roman" panose="02020603050405020304" pitchFamily="18" charset="0"/>
              </a:rPr>
              <a:t>прием моделирования сюжета </a:t>
            </a: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</a:rPr>
              <a:t>произведения с помощью условной наглядной схемы. </a:t>
            </a:r>
          </a:p>
        </p:txBody>
      </p:sp>
    </p:spTree>
    <p:extLst>
      <p:ext uri="{BB962C8B-B14F-4D97-AF65-F5344CB8AC3E}">
        <p14:creationId xmlns:p14="http://schemas.microsoft.com/office/powerpoint/2010/main" val="3697451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8296" y="345680"/>
            <a:ext cx="6741910" cy="3111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44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рассказу-описанию предметов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1841" y="786452"/>
            <a:ext cx="8478175" cy="5534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обучении детей с ОНР дошкольного возраста описанию предметов решаются следующие основные </a:t>
            </a:r>
            <a:r>
              <a:rPr lang="ru-RU" b="1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</a:t>
            </a: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умения выделять существенные признаки и основные части (детали) предметов;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обобщенных представлений о правилах построения рассказа - описания предмета;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овладение языковыми средствами, необходимыми для составления описательного рассказа.</a:t>
            </a:r>
          </a:p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339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этой целью рекомендуется поэтапное обучение, включающее следующие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виды работы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подготовительные упражнения к описанию предметов; 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первоначальных навыков самостоятельного описания; 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описание предметов по основным признакам; 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обучение развернутому описанию предмета (с включением различных признаков - </a:t>
            </a:r>
            <a:r>
              <a:rPr lang="ru-RU" dirty="0" err="1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микротем</a:t>
            </a: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); 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закрепление полученных навыков составления рассказа-описания, в том числе при проведении игровых и предметно-практических занятий; 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усвоение первоначальных навыков сравнительного описания предметов.</a:t>
            </a:r>
          </a:p>
          <a:p>
            <a:pPr indent="270510" algn="just">
              <a:lnSpc>
                <a:spcPts val="144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8347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798" y="318054"/>
            <a:ext cx="85758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рассказыванию с элементами творчества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92458" y="2876365"/>
            <a:ext cx="78656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400" b="1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Основные виды рассказывания с элементами творчества</a:t>
            </a:r>
            <a:r>
              <a:rPr lang="ru-RU" sz="2400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400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рассказы по аналогии, 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400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придумывание продолжения и завершения рассказа, 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400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составление рассказа по нескольким опорным словам и на предложенную тему.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98989" y="1168205"/>
            <a:ext cx="793663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Обучение детей с ОНР составлению самостоятельных рассказов с элементами творчества проводится в основном на </a:t>
            </a:r>
            <a:r>
              <a:rPr lang="ru-RU" b="1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2-м году обучения</a:t>
            </a: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Однако начиная с 3-го периода 1-го года обучения в занятия по пересказу, рассказыванию по картинам и другие рекомендуется включать отдельные, доступные детям задания творческого характера.</a:t>
            </a:r>
          </a:p>
        </p:txBody>
      </p:sp>
    </p:spTree>
    <p:extLst>
      <p:ext uri="{BB962C8B-B14F-4D97-AF65-F5344CB8AC3E}">
        <p14:creationId xmlns:p14="http://schemas.microsoft.com/office/powerpoint/2010/main" val="258240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653934"/>
          </a:xfrm>
        </p:spPr>
        <p:txBody>
          <a:bodyPr>
            <a:normAutofit/>
          </a:bodyPr>
          <a:lstStyle/>
          <a:p>
            <a:r>
              <a:rPr lang="ru-RU" sz="2700" b="1" u="sng" dirty="0">
                <a:solidFill>
                  <a:srgbClr val="00339A"/>
                </a:solidFill>
              </a:rPr>
              <a:t>Общее недоразвитие речи </a:t>
            </a:r>
            <a:r>
              <a:rPr lang="ru-RU" sz="2700" dirty="0">
                <a:solidFill>
                  <a:srgbClr val="00339A"/>
                </a:solidFill>
              </a:rPr>
              <a:t>(у детей с нормальным слухом и первично сохранным интеллектом) - форма речевой патологии, при которой нарушается формирование каждого из компонентов речевой системы: словарного запаса, грамматического строя, звукопроизношения. </a:t>
            </a:r>
            <a:br>
              <a:rPr lang="ru-RU" sz="2700" dirty="0">
                <a:solidFill>
                  <a:srgbClr val="00339A"/>
                </a:solidFill>
              </a:rPr>
            </a:br>
            <a:br>
              <a:rPr lang="ru-RU" sz="2700" dirty="0">
                <a:solidFill>
                  <a:srgbClr val="00339A"/>
                </a:solidFill>
              </a:rPr>
            </a:br>
            <a:r>
              <a:rPr lang="ru-RU" sz="2700" dirty="0">
                <a:solidFill>
                  <a:srgbClr val="00339A"/>
                </a:solidFill>
              </a:rPr>
              <a:t>При этом отмечается нарушение формирования как смысловой, так и произносительной сторон речи. </a:t>
            </a:r>
            <a:br>
              <a:rPr lang="ru-RU" sz="2700" dirty="0">
                <a:solidFill>
                  <a:srgbClr val="00339A"/>
                </a:solidFill>
              </a:rPr>
            </a:br>
            <a:br>
              <a:rPr lang="ru-RU" sz="2700" dirty="0">
                <a:solidFill>
                  <a:srgbClr val="00339A"/>
                </a:solidFill>
              </a:rPr>
            </a:br>
            <a:r>
              <a:rPr lang="ru-RU" sz="2700" dirty="0">
                <a:solidFill>
                  <a:srgbClr val="00339A"/>
                </a:solidFill>
              </a:rPr>
              <a:t>В группу с ОНР объединяются дети с различными нозологическими формами речевых нарушений (</a:t>
            </a:r>
            <a:r>
              <a:rPr lang="ru-RU" sz="2700" b="1" dirty="0">
                <a:solidFill>
                  <a:srgbClr val="00339A"/>
                </a:solidFill>
              </a:rPr>
              <a:t>дизартрия, алалия, </a:t>
            </a:r>
            <a:r>
              <a:rPr lang="ru-RU" sz="2700" b="1" dirty="0" err="1">
                <a:solidFill>
                  <a:srgbClr val="00339A"/>
                </a:solidFill>
              </a:rPr>
              <a:t>ринолалия</a:t>
            </a:r>
            <a:r>
              <a:rPr lang="ru-RU" sz="2700" b="1" dirty="0">
                <a:solidFill>
                  <a:srgbClr val="00339A"/>
                </a:solidFill>
              </a:rPr>
              <a:t>, афазия</a:t>
            </a:r>
            <a:r>
              <a:rPr lang="ru-RU" sz="2700" dirty="0">
                <a:solidFill>
                  <a:srgbClr val="00339A"/>
                </a:solidFill>
              </a:rPr>
              <a:t>) в случаях, когда наблюдается единство патологических проявлений по трем указанным компонентам</a:t>
            </a:r>
            <a:r>
              <a:rPr lang="ru-RU" sz="2700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7023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392690818"/>
              </p:ext>
            </p:extLst>
          </p:nvPr>
        </p:nvGraphicFramePr>
        <p:xfrm>
          <a:off x="337352" y="612559"/>
          <a:ext cx="8513684" cy="57083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8292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14255510"/>
              </p:ext>
            </p:extLst>
          </p:nvPr>
        </p:nvGraphicFramePr>
        <p:xfrm>
          <a:off x="71021" y="727969"/>
          <a:ext cx="8726750" cy="56817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0223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474010728"/>
              </p:ext>
            </p:extLst>
          </p:nvPr>
        </p:nvGraphicFramePr>
        <p:xfrm>
          <a:off x="985422" y="1447060"/>
          <a:ext cx="7386221" cy="45542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985422" y="431397"/>
            <a:ext cx="75992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Целенаправленное обучение детей с ОНР рассказыванию предусматривает </a:t>
            </a:r>
            <a:r>
              <a:rPr lang="ru-RU" b="1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дифференцированный и индивидуальный подход</a:t>
            </a: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в зависимости от состояния связной монологической речи и индивидуально-психологических особенностей каждого ребенка.</a:t>
            </a:r>
            <a:endParaRPr lang="ru-RU" dirty="0">
              <a:solidFill>
                <a:srgbClr val="0033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010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78695"/>
            <a:ext cx="7886700" cy="64928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solidFill>
                  <a:srgbClr val="00339A"/>
                </a:solidFill>
              </a:rPr>
              <a:t>Основной формой работы</a:t>
            </a:r>
            <a:r>
              <a:rPr lang="ru-RU" sz="2700" dirty="0">
                <a:solidFill>
                  <a:srgbClr val="00339A"/>
                </a:solidFill>
              </a:rPr>
              <a:t> являются учебные логопедические занятия, проводимые </a:t>
            </a:r>
            <a:r>
              <a:rPr lang="ru-RU" sz="2700" dirty="0" err="1">
                <a:solidFill>
                  <a:srgbClr val="00339A"/>
                </a:solidFill>
              </a:rPr>
              <a:t>малогрупповым</a:t>
            </a:r>
            <a:r>
              <a:rPr lang="ru-RU" sz="2700" dirty="0">
                <a:solidFill>
                  <a:srgbClr val="00339A"/>
                </a:solidFill>
              </a:rPr>
              <a:t> методом (5-6 чел.). </a:t>
            </a:r>
            <a:br>
              <a:rPr lang="ru-RU" sz="2700" dirty="0">
                <a:solidFill>
                  <a:srgbClr val="00339A"/>
                </a:solidFill>
              </a:rPr>
            </a:br>
            <a:br>
              <a:rPr lang="ru-RU" sz="2700" dirty="0">
                <a:solidFill>
                  <a:srgbClr val="00339A"/>
                </a:solidFill>
              </a:rPr>
            </a:br>
            <a:r>
              <a:rPr lang="ru-RU" sz="2700" b="1" dirty="0" err="1">
                <a:solidFill>
                  <a:srgbClr val="00339A"/>
                </a:solidFill>
              </a:rPr>
              <a:t>Малогрупповой</a:t>
            </a:r>
            <a:r>
              <a:rPr lang="ru-RU" sz="2700" b="1" dirty="0">
                <a:solidFill>
                  <a:srgbClr val="00339A"/>
                </a:solidFill>
              </a:rPr>
              <a:t> метод проведения занятий</a:t>
            </a:r>
            <a:r>
              <a:rPr lang="ru-RU" sz="2700" dirty="0">
                <a:solidFill>
                  <a:srgbClr val="00339A"/>
                </a:solidFill>
              </a:rPr>
              <a:t> позволяет эффективно осуществлять индивидуальный подход к детям с учетом речевых и психологических особенностей, а также наиболее выраженных затруднений в составлении связных высказываний (трудности планирования, удержания программы высказывания, несформированность навыков контроля за построением рассказа, характер отмечаемых </a:t>
            </a:r>
            <a:r>
              <a:rPr lang="ru-RU" sz="2700" dirty="0" err="1">
                <a:solidFill>
                  <a:srgbClr val="00339A"/>
                </a:solidFill>
              </a:rPr>
              <a:t>аграмматизмов</a:t>
            </a:r>
            <a:r>
              <a:rPr lang="ru-RU" sz="2700" dirty="0">
                <a:solidFill>
                  <a:srgbClr val="00339A"/>
                </a:solidFill>
              </a:rPr>
              <a:t>). </a:t>
            </a:r>
            <a:br>
              <a:rPr lang="ru-RU" sz="2700" dirty="0">
                <a:solidFill>
                  <a:srgbClr val="00339A"/>
                </a:solidFill>
              </a:rPr>
            </a:br>
            <a:br>
              <a:rPr lang="ru-RU" sz="2700" dirty="0">
                <a:solidFill>
                  <a:srgbClr val="00339A"/>
                </a:solidFill>
              </a:rPr>
            </a:br>
            <a:r>
              <a:rPr lang="ru-RU" sz="2700" dirty="0">
                <a:solidFill>
                  <a:srgbClr val="00339A"/>
                </a:solidFill>
              </a:rPr>
              <a:t>Занятия проводятся 1-3 раза в неделю (в зависимости от периода обучения) по 20-30 минут, в утренние часы. При этом учитываются указания и методические рекомендации по организации обучения детей с ОНР.</a:t>
            </a:r>
            <a:endParaRPr lang="ru-RU" dirty="0">
              <a:solidFill>
                <a:srgbClr val="0033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800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3480" y="381740"/>
            <a:ext cx="7751870" cy="33735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>
                <a:solidFill>
                  <a:srgbClr val="0033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</a:t>
            </a:r>
            <a:r>
              <a:rPr lang="ru-RU" sz="2200" b="1" dirty="0">
                <a:solidFill>
                  <a:srgbClr val="0033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диалогической речи</a:t>
            </a:r>
            <a:r>
              <a:rPr lang="ru-RU" sz="2200" dirty="0">
                <a:solidFill>
                  <a:srgbClr val="0033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развиваются и закрепляются</a:t>
            </a:r>
            <a:endParaRPr lang="ru-RU" dirty="0"/>
          </a:p>
        </p:txBody>
      </p:sp>
      <p:graphicFrame>
        <p:nvGraphicFramePr>
          <p:cNvPr id="3" name="Схема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5824650"/>
              </p:ext>
            </p:extLst>
          </p:nvPr>
        </p:nvGraphicFramePr>
        <p:xfrm>
          <a:off x="550415" y="1011968"/>
          <a:ext cx="8256233" cy="170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763480" y="3424703"/>
            <a:ext cx="7751870" cy="337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0215" algn="ctr">
              <a:spcAft>
                <a:spcPts val="0"/>
              </a:spcAft>
            </a:pPr>
            <a:r>
              <a:rPr lang="ru-RU" sz="2400" dirty="0">
                <a:solidFill>
                  <a:srgbClr val="00339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</a:t>
            </a:r>
            <a:r>
              <a:rPr lang="ru-RU" sz="2400" b="1" dirty="0">
                <a:solidFill>
                  <a:srgbClr val="00339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монологической формы речи</a:t>
            </a:r>
            <a:r>
              <a:rPr lang="ru-RU" sz="2400" dirty="0">
                <a:solidFill>
                  <a:srgbClr val="00339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осуществляется: </a:t>
            </a:r>
            <a:endParaRPr lang="ru-RU" sz="2000" dirty="0">
              <a:solidFill>
                <a:srgbClr val="00339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4259592"/>
              </p:ext>
            </p:extLst>
          </p:nvPr>
        </p:nvGraphicFramePr>
        <p:xfrm>
          <a:off x="369130" y="4051470"/>
          <a:ext cx="8146220" cy="1299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881943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30534371"/>
              </p:ext>
            </p:extLst>
          </p:nvPr>
        </p:nvGraphicFramePr>
        <p:xfrm>
          <a:off x="561316" y="579423"/>
          <a:ext cx="7921782" cy="5060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4916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0415" y="270082"/>
            <a:ext cx="7936637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Первый год обучения </a:t>
            </a:r>
          </a:p>
          <a:p>
            <a:pPr indent="450215" algn="just">
              <a:spcAft>
                <a:spcPts val="0"/>
              </a:spcAft>
            </a:pP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периоде </a:t>
            </a: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(сентябрь-ноябрь) дети должны овладеть навыками составления простых предложений по вопросам, демонстрируемым действиям и по картинам, с последующим составлением коротких рассказов. </a:t>
            </a:r>
            <a:endParaRPr lang="ru-RU" sz="1600" dirty="0">
              <a:solidFill>
                <a:srgbClr val="00339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 </a:t>
            </a:r>
            <a:r>
              <a:rPr lang="ru-RU" b="1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 периоде (декабрь-март</a:t>
            </a: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совершенствуются навыки ведения диалога; вводится обучение детей составлению простого описания предмета, коротких рассказов по картинам и их сериям, рассказов-описаний, простых пересказов. </a:t>
            </a:r>
            <a:endParaRPr lang="ru-RU" sz="1600" dirty="0">
              <a:solidFill>
                <a:srgbClr val="00339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III периоде </a:t>
            </a: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(апрель-июнь), наряду с совершенствованием диалога и навыков в указанных видах рассказывания, предусматривается обучение составлению рассказа по теме (в том числе с придумыванием его конца и начала, дополнением эпизодов и др.). Главная задача этого периода — развитие самостоятельной связной речи детей. </a:t>
            </a:r>
          </a:p>
          <a:p>
            <a:pPr indent="450215" algn="just">
              <a:spcAft>
                <a:spcPts val="0"/>
              </a:spcAft>
            </a:pPr>
            <a:endParaRPr lang="ru-RU" sz="1600" dirty="0">
              <a:solidFill>
                <a:srgbClr val="00339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год обучения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Содержание логопедической работы на </a:t>
            </a:r>
            <a:r>
              <a:rPr lang="ru-RU" b="1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втором году обучения</a:t>
            </a:r>
            <a:r>
              <a:rPr lang="ru-RU" dirty="0">
                <a:solidFill>
                  <a:srgbClr val="00339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предусматривает дальнейшее развитие связной речи. Особое внимание уделяется закреплению навыков связного и выразительного пересказа литературных произведений; значительное место отводится упражнениям по составлению сложных сюжетных рассказов, сказок, сочинений на основе личного опыта.</a:t>
            </a:r>
            <a:endParaRPr lang="ru-RU" sz="1600" dirty="0">
              <a:solidFill>
                <a:srgbClr val="00339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0795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1300</Words>
  <Application>Microsoft Office PowerPoint</Application>
  <PresentationFormat>Экран (4:3)</PresentationFormat>
  <Paragraphs>91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Times New Roman</vt:lpstr>
      <vt:lpstr>Тема Office</vt:lpstr>
      <vt:lpstr>Учитель-логопед  высшей квалификационной категории  Сайфуллина Р.С. </vt:lpstr>
      <vt:lpstr>Общее недоразвитие речи (у детей с нормальным слухом и первично сохранным интеллектом) - форма речевой патологии, при которой нарушается формирование каждого из компонентов речевой системы: словарного запаса, грамматического строя, звукопроизношения.   При этом отмечается нарушение формирования как смысловой, так и произносительной сторон речи.   В группу с ОНР объединяются дети с различными нозологическими формами речевых нарушений (дизартрия, алалия, ринолалия, афазия) в случаях, когда наблюдается единство патологических проявлений по трем указанным компонентам. </vt:lpstr>
      <vt:lpstr>Презентация PowerPoint</vt:lpstr>
      <vt:lpstr>Презентация PowerPoint</vt:lpstr>
      <vt:lpstr>Презентация PowerPoint</vt:lpstr>
      <vt:lpstr>Основной формой работы являются учебные логопедические занятия, проводимые малогрупповым методом (5-6 чел.).   Малогрупповой метод проведения занятий позволяет эффективно осуществлять индивидуальный подход к детям с учетом речевых и психологических особенностей, а также наиболее выраженных затруднений в составлении связных высказываний (трудности планирования, удержания программы высказывания, несформированность навыков контроля за построением рассказа, характер отмечаемых аграмматизмов).   Занятия проводятся 1-3 раза в неделю (в зависимости от периода обучения) по 20-30 минут, в утренние часы. При этом учитываются указания и методические рекомендации по организации обучения детей с ОНР.</vt:lpstr>
      <vt:lpstr>Навыки диалогической речи развиваются и закрепляются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Учитель-логопед  высшей квалификационной категории  Сайфуллина Р.С. </dc:title>
  <dc:creator>Рушана Сайфуллина</dc:creator>
  <cp:lastModifiedBy>Рушана Сайфуллина</cp:lastModifiedBy>
  <cp:revision>13</cp:revision>
  <dcterms:created xsi:type="dcterms:W3CDTF">2017-02-28T16:58:36Z</dcterms:created>
  <dcterms:modified xsi:type="dcterms:W3CDTF">2018-09-07T18:22:50Z</dcterms:modified>
</cp:coreProperties>
</file>