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67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C6AD-0A67-48C4-B056-1A960BCA4B0C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725E8-465D-4F11-A215-FBBE0B2D0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340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C6AD-0A67-48C4-B056-1A960BCA4B0C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725E8-465D-4F11-A215-FBBE0B2D0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049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C6AD-0A67-48C4-B056-1A960BCA4B0C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725E8-465D-4F11-A215-FBBE0B2D0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087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C6AD-0A67-48C4-B056-1A960BCA4B0C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725E8-465D-4F11-A215-FBBE0B2D0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520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C6AD-0A67-48C4-B056-1A960BCA4B0C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725E8-465D-4F11-A215-FBBE0B2D0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433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C6AD-0A67-48C4-B056-1A960BCA4B0C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725E8-465D-4F11-A215-FBBE0B2D0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973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C6AD-0A67-48C4-B056-1A960BCA4B0C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725E8-465D-4F11-A215-FBBE0B2D0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471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C6AD-0A67-48C4-B056-1A960BCA4B0C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725E8-465D-4F11-A215-FBBE0B2D0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42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C6AD-0A67-48C4-B056-1A960BCA4B0C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725E8-465D-4F11-A215-FBBE0B2D0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259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C6AD-0A67-48C4-B056-1A960BCA4B0C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725E8-465D-4F11-A215-FBBE0B2D0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065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C6AD-0A67-48C4-B056-1A960BCA4B0C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725E8-465D-4F11-A215-FBBE0B2D0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647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CC6AD-0A67-48C4-B056-1A960BCA4B0C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725E8-465D-4F11-A215-FBBE0B2D0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083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mycdn.me/i?r=AzEPZsRbOZEKgBhR0XGMT1RkdjMDtFwQ3jhF4AkIXw5hWKaKTM5SRkZCeTgDn6uOy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1950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43/8f/d7/438fd78bd27645873b582c594e4c13b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govoritsatka.ru/editor_files/images/images/afisha_events/dscn5839-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" t="2593" r="1162" b="2701"/>
          <a:stretch/>
        </p:blipFill>
        <p:spPr bwMode="auto">
          <a:xfrm rot="20027330">
            <a:off x="3840345" y="2457799"/>
            <a:ext cx="4757631" cy="35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0030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fotooboikin.ru/fartuki/katalog/21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58389" cy="1736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407965" y="1895061"/>
            <a:ext cx="461175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Mistral" panose="03090702030407020403" pitchFamily="66" charset="0"/>
              </a:rPr>
              <a:t>ТРИ СТРУНЫ, А ЗВУК КАКОЙ!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Mistral" panose="03090702030407020403" pitchFamily="66" charset="0"/>
              </a:rPr>
              <a:t>С ПЕРЕЛИВАМИ, ЖИВОЙ!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Mistral" panose="03090702030407020403" pitchFamily="66" charset="0"/>
              </a:rPr>
              <a:t>УЗНАЮ ЕГО В МОМЕНТ –</a:t>
            </a:r>
            <a:br>
              <a:rPr lang="ru-RU" sz="4000" b="1" dirty="0" smtClean="0">
                <a:solidFill>
                  <a:srgbClr val="FF0000"/>
                </a:solidFill>
                <a:latin typeface="Mistral" panose="03090702030407020403" pitchFamily="66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Mistral" panose="03090702030407020403" pitchFamily="66" charset="0"/>
              </a:rPr>
              <a:t>САМЫЙ РУССКИЙ ИНСТРУМЕНТ!</a:t>
            </a:r>
            <a:endParaRPr lang="ru-RU" sz="4000" b="1" dirty="0">
              <a:solidFill>
                <a:srgbClr val="FF0000"/>
              </a:solidFill>
              <a:latin typeface="Mistral" panose="03090702030407020403" pitchFamily="66" charset="0"/>
            </a:endParaRPr>
          </a:p>
        </p:txBody>
      </p:sp>
      <p:pic>
        <p:nvPicPr>
          <p:cNvPr id="7" name="Picture 4" descr="https://fotooboikin.ru/fartuki/katalog/212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035"/>
          <a:stretch/>
        </p:blipFill>
        <p:spPr bwMode="auto">
          <a:xfrm>
            <a:off x="8253212" y="-1"/>
            <a:ext cx="3925536" cy="1736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klike.net/uploads/posts/2022-11/1667969452_3-3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9" t="2248" r="27412" b="3587"/>
          <a:stretch/>
        </p:blipFill>
        <p:spPr bwMode="auto">
          <a:xfrm rot="4504101">
            <a:off x="1264819" y="1595883"/>
            <a:ext cx="2830520" cy="4318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static.insales-cdn.com/images/products/1/937/360326057/36ec8238_6cfc_4c3a_99d8_a91d3f3feed3_417b4d95_94e8_11e1_a3df_001e67103b78.jpe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0" t="5298" r="51734" b="7335"/>
          <a:stretch/>
        </p:blipFill>
        <p:spPr bwMode="auto">
          <a:xfrm rot="2413986">
            <a:off x="4206367" y="2721525"/>
            <a:ext cx="2209139" cy="388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119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yapx.cc/HoQ0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2129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s://fotooboikin.ru/fartuki/katalog/21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773474" y="2439473"/>
            <a:ext cx="6857999" cy="1979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23367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17</Words>
  <Application>Microsoft Office PowerPoint</Application>
  <PresentationFormat>Широкоэкранный</PresentationFormat>
  <Paragraphs>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Mistral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Дарина</dc:creator>
  <cp:lastModifiedBy>Дарина</cp:lastModifiedBy>
  <cp:revision>7</cp:revision>
  <dcterms:created xsi:type="dcterms:W3CDTF">2023-06-26T14:40:41Z</dcterms:created>
  <dcterms:modified xsi:type="dcterms:W3CDTF">2023-06-26T15:26:36Z</dcterms:modified>
</cp:coreProperties>
</file>