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394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304E4F8-A25C-4A56-9C09-ABDDAD75D617}" type="datetimeFigureOut">
              <a:rPr lang="ru-RU" smtClean="0"/>
              <a:t>2023-06-26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A849C70-8144-45B8-A362-C4DA0898C7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04E4F8-A25C-4A56-9C09-ABDDAD75D617}" type="datetimeFigureOut">
              <a:rPr lang="ru-RU" smtClean="0"/>
              <a:t>2023-06-26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849C70-8144-45B8-A362-C4DA0898C7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04E4F8-A25C-4A56-9C09-ABDDAD75D617}" type="datetimeFigureOut">
              <a:rPr lang="ru-RU" smtClean="0"/>
              <a:t>2023-06-26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849C70-8144-45B8-A362-C4DA0898C7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04E4F8-A25C-4A56-9C09-ABDDAD75D617}" type="datetimeFigureOut">
              <a:rPr lang="ru-RU" smtClean="0"/>
              <a:t>2023-06-26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849C70-8144-45B8-A362-C4DA0898C7C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04E4F8-A25C-4A56-9C09-ABDDAD75D617}" type="datetimeFigureOut">
              <a:rPr lang="ru-RU" smtClean="0"/>
              <a:t>2023-06-26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849C70-8144-45B8-A362-C4DA0898C7C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04E4F8-A25C-4A56-9C09-ABDDAD75D617}" type="datetimeFigureOut">
              <a:rPr lang="ru-RU" smtClean="0"/>
              <a:t>2023-06-26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849C70-8144-45B8-A362-C4DA0898C7C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04E4F8-A25C-4A56-9C09-ABDDAD75D617}" type="datetimeFigureOut">
              <a:rPr lang="ru-RU" smtClean="0"/>
              <a:t>2023-06-26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849C70-8144-45B8-A362-C4DA0898C7C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04E4F8-A25C-4A56-9C09-ABDDAD75D617}" type="datetimeFigureOut">
              <a:rPr lang="ru-RU" smtClean="0"/>
              <a:t>2023-06-26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849C70-8144-45B8-A362-C4DA0898C7CE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04E4F8-A25C-4A56-9C09-ABDDAD75D617}" type="datetimeFigureOut">
              <a:rPr lang="ru-RU" smtClean="0"/>
              <a:t>2023-06-26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849C70-8144-45B8-A362-C4DA0898C7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304E4F8-A25C-4A56-9C09-ABDDAD75D617}" type="datetimeFigureOut">
              <a:rPr lang="ru-RU" smtClean="0"/>
              <a:t>2023-06-26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849C70-8144-45B8-A362-C4DA0898C7C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304E4F8-A25C-4A56-9C09-ABDDAD75D617}" type="datetimeFigureOut">
              <a:rPr lang="ru-RU" smtClean="0"/>
              <a:t>2023-06-26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A849C70-8144-45B8-A362-C4DA0898C7C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304E4F8-A25C-4A56-9C09-ABDDAD75D617}" type="datetimeFigureOut">
              <a:rPr lang="ru-RU" smtClean="0"/>
              <a:t>2023-06-26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A849C70-8144-45B8-A362-C4DA0898C7C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Лэпбук</a:t>
            </a:r>
            <a:r>
              <a:rPr lang="ru-RU" dirty="0"/>
              <a:t> </a:t>
            </a:r>
            <a:r>
              <a:rPr lang="ru-RU" dirty="0" smtClean="0"/>
              <a:t>– современное  средство развития речи ребенка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2742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692696"/>
            <a:ext cx="8229600" cy="4525963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       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6081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692696"/>
            <a:ext cx="8229600" cy="554461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Развитие связной речи ребенка играет большую роль в жизни человека. В дошкольном возрасте у ребенка нарастает сознательное отношение  к речи. Речь ребенка имеет свои цели и мотивы, ему важно, чтобы его точно понял собеседник. Предъявляя к речи ребенка особые требования, взрослый развивает её в процессе специально организованного обучения. </a:t>
            </a:r>
          </a:p>
          <a:p>
            <a:pPr marL="109728" indent="0">
              <a:buNone/>
            </a:pPr>
            <a:r>
              <a:rPr lang="ru-RU" dirty="0" smtClean="0"/>
              <a:t>  В соответствии с общеобразовательным     стандартом дошкольного образования, освоение образовательного процесса должно строиться на тех формах обучения, которые соответствовали возрасту обучаемого. Работая с детьми нельзя не отметить, что игровые технологии актуальны и эффективны, поэтому, чтобы вовлечь ребенка в деятельность, его нужно заинтересовать. В этом и состояла моя задача</a:t>
            </a:r>
            <a:r>
              <a:rPr lang="en-US" dirty="0" smtClean="0"/>
              <a:t>:</a:t>
            </a:r>
            <a:r>
              <a:rPr lang="ru-RU" dirty="0" smtClean="0"/>
              <a:t> способствовать развитию инициативы, общению, развития у детей самостоятельности, творчества и разнообразия детства.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3870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692696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Моё пособие по развитию речи представляет собой </a:t>
            </a:r>
            <a:r>
              <a:rPr lang="ru-RU" dirty="0" err="1"/>
              <a:t>л</a:t>
            </a:r>
            <a:r>
              <a:rPr lang="ru-RU" dirty="0" err="1" smtClean="0"/>
              <a:t>эпбук</a:t>
            </a:r>
            <a:r>
              <a:rPr lang="ru-RU" dirty="0" smtClean="0"/>
              <a:t>. Термин «</a:t>
            </a:r>
            <a:r>
              <a:rPr lang="ru-RU" dirty="0" err="1" smtClean="0"/>
              <a:t>Лэпбук</a:t>
            </a:r>
            <a:r>
              <a:rPr lang="ru-RU" dirty="0" smtClean="0"/>
              <a:t>» был впервые введен мамой	 и писателем из </a:t>
            </a:r>
            <a:r>
              <a:rPr lang="ru-RU" dirty="0" err="1" smtClean="0"/>
              <a:t>Виржинии</a:t>
            </a:r>
            <a:r>
              <a:rPr lang="ru-RU" dirty="0" smtClean="0"/>
              <a:t> Тэмми </a:t>
            </a:r>
            <a:r>
              <a:rPr lang="ru-RU" dirty="0" err="1" smtClean="0"/>
              <a:t>Дюби</a:t>
            </a:r>
            <a:r>
              <a:rPr lang="ru-RU" dirty="0" smtClean="0"/>
              <a:t>. Она использовала данное пособие в домашнем обучении. Достоинствами этого средства обучения является то, что вся информация представлена в виде открывающихся окошек, с выдвигающимися и разворачивающимися листочками, кармашками, дверками, подвижными деталями и ребенок взяв </a:t>
            </a:r>
            <a:r>
              <a:rPr lang="ru-RU" dirty="0" err="1" smtClean="0"/>
              <a:t>лэпбук</a:t>
            </a:r>
            <a:r>
              <a:rPr lang="ru-RU" dirty="0" smtClean="0"/>
              <a:t> выполняет задание в лёгкой, непринуждённой форме.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5765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389" y="692150"/>
            <a:ext cx="3394472" cy="4525963"/>
          </a:xfrm>
        </p:spPr>
      </p:pic>
    </p:spTree>
    <p:extLst>
      <p:ext uri="{BB962C8B-B14F-4D97-AF65-F5344CB8AC3E}">
        <p14:creationId xmlns:p14="http://schemas.microsoft.com/office/powerpoint/2010/main" val="4108479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2852" y="765175"/>
            <a:ext cx="3394472" cy="4525963"/>
          </a:xfrm>
        </p:spPr>
      </p:pic>
      <p:sp>
        <p:nvSpPr>
          <p:cNvPr id="5" name="TextBox 4"/>
          <p:cNvSpPr txBox="1"/>
          <p:nvPr/>
        </p:nvSpPr>
        <p:spPr>
          <a:xfrm>
            <a:off x="323528" y="980728"/>
            <a:ext cx="23042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 этой странице представлены</a:t>
            </a:r>
            <a:r>
              <a:rPr lang="en-US" dirty="0" smtClean="0"/>
              <a:t>: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Зарядка для язычка в картинках. Правильность выполнения ребенок может контролировать наблюдая за собой в зеркальце. </a:t>
            </a:r>
          </a:p>
          <a:p>
            <a:pPr marL="342900" indent="-342900">
              <a:buAutoNum type="arabicPeriod"/>
            </a:pPr>
            <a:r>
              <a:rPr lang="ru-RU" dirty="0" smtClean="0"/>
              <a:t>Дыхательное упражнение «Подуй на цветочек»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70352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2852" y="908050"/>
            <a:ext cx="3394472" cy="4525963"/>
          </a:xfrm>
        </p:spPr>
      </p:pic>
      <p:sp>
        <p:nvSpPr>
          <p:cNvPr id="5" name="TextBox 4"/>
          <p:cNvSpPr txBox="1"/>
          <p:nvPr/>
        </p:nvSpPr>
        <p:spPr>
          <a:xfrm>
            <a:off x="467544" y="836712"/>
            <a:ext cx="208823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Игра « Найди звук» Формирует умение определять местонахождение звука в слове. На данной картинке звук «С» .</a:t>
            </a:r>
          </a:p>
          <a:p>
            <a:r>
              <a:rPr lang="ru-RU" dirty="0" smtClean="0"/>
              <a:t>И тут же игра по определению количества слогов в слове.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87080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1414" y="692150"/>
            <a:ext cx="3394472" cy="4525963"/>
          </a:xfrm>
        </p:spPr>
      </p:pic>
      <p:sp>
        <p:nvSpPr>
          <p:cNvPr id="6" name="TextBox 5"/>
          <p:cNvSpPr txBox="1"/>
          <p:nvPr/>
        </p:nvSpPr>
        <p:spPr>
          <a:xfrm>
            <a:off x="539552" y="1124744"/>
            <a:ext cx="18722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 этой странице </a:t>
            </a:r>
            <a:r>
              <a:rPr lang="ru-RU" dirty="0" err="1" smtClean="0"/>
              <a:t>лэпбука</a:t>
            </a:r>
            <a:r>
              <a:rPr lang="ru-RU" dirty="0" smtClean="0"/>
              <a:t> ребенку необходимо рассмотреть маленькие карточки, подобрать картинки и назвать все слова которые начинаются  на нужный звук.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516216" y="1124744"/>
            <a:ext cx="230425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Звуковые дорожки направлены на способность правильно произносить все звуки родного языка,  а так же ребенок может составить слово с этим звуком.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38014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2852" y="836613"/>
            <a:ext cx="3394471" cy="4525962"/>
          </a:xfrm>
        </p:spPr>
      </p:pic>
      <p:sp>
        <p:nvSpPr>
          <p:cNvPr id="5" name="TextBox 4"/>
          <p:cNvSpPr txBox="1"/>
          <p:nvPr/>
        </p:nvSpPr>
        <p:spPr>
          <a:xfrm>
            <a:off x="467544" y="764704"/>
            <a:ext cx="22322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Целью данной игры является умение образовывать прилагательные от основ существительных. Развивать логическое умение и память.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516216" y="908720"/>
            <a:ext cx="23042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Ребенку предлагается поделить слово на слоги, изучив картинки с изображениями.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5885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4525963"/>
          </a:xfrm>
        </p:spPr>
        <p:txBody>
          <a:bodyPr/>
          <a:lstStyle/>
          <a:p>
            <a:r>
              <a:rPr lang="ru-RU" dirty="0" err="1" smtClean="0"/>
              <a:t>Лэпбук</a:t>
            </a:r>
            <a:r>
              <a:rPr lang="ru-RU" dirty="0" smtClean="0"/>
              <a:t> обладает таким достоинством в организации учебного процесса в ДОУ, как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ИНФОРМАТИВНОСТЬЮ</a:t>
            </a:r>
            <a:r>
              <a:rPr lang="ru-RU" dirty="0" smtClean="0"/>
              <a:t>. Является отличным вариантом в качестве повторения пройденного материала, подходит для занятия с детьми разного уровня подготовленности и обладает возможностью самостоятельного использования ребенком. 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221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81</TotalTime>
  <Words>330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Lucida Sans Unicode</vt:lpstr>
      <vt:lpstr>Verdana</vt:lpstr>
      <vt:lpstr>Wingdings 2</vt:lpstr>
      <vt:lpstr>Wingdings 3</vt:lpstr>
      <vt:lpstr>Открытая</vt:lpstr>
      <vt:lpstr>Лэпбук – современное  средство развития речи ребенка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Лэпбук – современное  средство развития речи ребенка</dc:title>
  <dc:creator>Tommi</dc:creator>
  <cp:lastModifiedBy>Tommi</cp:lastModifiedBy>
  <cp:revision>8</cp:revision>
  <dcterms:created xsi:type="dcterms:W3CDTF">2021-03-29T12:56:53Z</dcterms:created>
  <dcterms:modified xsi:type="dcterms:W3CDTF">2023-06-26T16:36:40Z</dcterms:modified>
</cp:coreProperties>
</file>