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2" r:id="rId9"/>
    <p:sldId id="263" r:id="rId10"/>
    <p:sldId id="264" r:id="rId11"/>
    <p:sldId id="265" r:id="rId12"/>
    <p:sldId id="266" r:id="rId13"/>
    <p:sldId id="275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71480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образовательное учреждение 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« Детский сад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вида №151»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71678"/>
            <a:ext cx="4143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 на тему: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«Изготовление народной куклы «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Желанница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14884"/>
            <a:ext cx="2714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Недомолкина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Оксана Александровна, </a:t>
            </a:r>
          </a:p>
          <a:p>
            <a:pPr algn="r"/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КК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214554"/>
            <a:ext cx="3143272" cy="398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1\Desktop\картинки к презентации\Obereg-zhelannit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2285992"/>
            <a:ext cx="6886600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571480"/>
            <a:ext cx="7429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6.Сформируйте из ниток «волосы» и перевяжите посредине — сделайте «пробор». Волосы привяжите к голове однотонной ниткой. Можно заплести «косы»;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7.На крест, который у нас образовался на рубахе сверху прикрепите красивую тесьму;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71480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8.Сделаем юбочку. У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мотанок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её выполняют так: прикладывают ткань к талии, формируют подобие юбки, потом выворачивают ткань на голову и изнутри связывают ниткой. После юбку опускают к ножкам;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9.Таким же способом делают и фартук — сначала ткань направить вверх, закрепить ниткой, а после опустить;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10.Юбочку с фартуком на талии покрываем красивым пояском из тесьмы;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1\Desktop\картинки к презентации\Kukla-zhelannitsa-master-kla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3071810"/>
            <a:ext cx="662940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1\Desktop\картинки к презентации\Oberegovaya-kukla-zhelannit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7000924" cy="4000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5009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На головку нашей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обереговой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куколки по желанию можно повязать тесёмку- это «повойник»; сверху повойника можно завязать красивый платочек.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12.Украсим куколку бусами, ленточками — всё это можно привязывать на пояс и к ручкам.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3" name="Picture 3" descr="C:\Users\1\Desktop\картинки к презентации\Znachenie-zhelannits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95300"/>
            <a:ext cx="8072494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857364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72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с традиционными народными куклами, изготовление куклы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Желанницы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приобщать воспитанников к народной культуре;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прививать интерес к русской народной кукле как виду народного художественного творчества;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прививать навыки культуры труда и аккуратности;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научить технологии изготовления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обережной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куклы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786190"/>
            <a:ext cx="2000264" cy="266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\Desktop\картинки к презентации\Oberezhnaya-kukla-ZHelannitsa-sekre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000372"/>
            <a:ext cx="6215106" cy="3286148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928662" y="500042"/>
            <a:ext cx="72866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 – просто загляденье,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всем на удивленье,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 хотите научиться,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Эту куклу мастерить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придется не лениться,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старанье приложить!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42910" y="571480"/>
            <a:ext cx="80010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изготовления куклы</a:t>
            </a:r>
            <a:r>
              <a:rPr lang="ru-RU" sz="2800" i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пользоваться острыми предметами,  нужно рвать руками и оставлять край необработанным.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обережных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кукол нет лица. Считалось, что через глаза в куклу может проникнуть злой дух и навредить владельцу. Вместо лица иногда делали крест, как символ солнца.                                                                                                                                           Очень важно для головы куклы брать светлую ткань, в знак светлых мыслей и намерений творящего.                                                                                                                Куклу нужно обматывать по часовой стрелке. Количество витков должно быть чётным, а узлов наоборот нечётным.                                                                                      Куклу нужно сделать за один день.                                                                                              Ткань и нитки предпочтительно брать натуральные.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И, конечно, нужно находиться в хорошем настроении, загадывать желание во время работы и вкладывать в куклу положительные образы.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285860"/>
            <a:ext cx="63579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для основы куклы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столбушки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Белая хлопчатая ткань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ручек и головы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Вата или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головы и груди куклы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Цветная ткань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юбки, платка и фартучка.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Небольшие полоски  ткани для лямок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Бисер для бус или подвеска (украшение)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Шерстяная или синтетическая тонкая пряжа для волос (мулине)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Кружево для отделки платья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Повязка на голову из кружева или жаккардовой ленты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Атласная ленточка для завязывания косы и фартучка.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Нитки для завязывания — красные, можно  «ирис»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642918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создания куклы необходимо: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1\Desktop\картинки к презентации\ZHelannitsa-materia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1071563"/>
            <a:ext cx="6629400" cy="471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1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642918"/>
            <a:ext cx="7715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1.Скрутите плотный валик из хлопчатой материи телесного или белого цвета. Обмотайте его к красную нить, количество витков должно быть чётным. Закрепите нитку узелками. Основание необходимо для поддержания равновесия куклы и поэтому должно быть плотным и ровным;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 descr="C:\Users\1\Desktop\картинки к презентации\Izgotovlenie-zhelannits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2214554"/>
            <a:ext cx="662940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C:\Users\1\Desktop\картинки к презентации\kukla-zhelannitsa-svoimi-ruk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2214554"/>
            <a:ext cx="6629400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571480"/>
            <a:ext cx="7643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Из ваты или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синтепона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скатайте шарик — это голова, примотайте её ниткой к верхней части «туловища»;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3.Накройте «голову» кусочком белой тряпочки, уголки должны свешиваться вниз. Обвяжите под головкой нитью — это будет «шея»;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картинки к презентации\1610835438_29-p-fon-v-russkom-narodnom-stile-dlya-prezent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1\Desktop\картинки к презентации\Kukolka-zhelannit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000372"/>
            <a:ext cx="6500858" cy="33575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00043"/>
            <a:ext cx="77867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Из висящих уголков образуйте ручки , ткань немного подогните, распрямите и перевяжите красными ниточками — это ручки с ладошками, а всё вместе — рубашка с рукавами;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5.Сделаем грудную часть — под шеей можно сформировать имитацию груди, наполнив её кусочком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синтепона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ваты, затем обвязать и зафиксировать нитью. А так как показано на рисунке нужно  обмотать красной нитью крест накрест,  такой крест несёт сакральное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обережное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значение;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472</Words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26</cp:revision>
  <dcterms:created xsi:type="dcterms:W3CDTF">2023-02-05T14:03:36Z</dcterms:created>
  <dcterms:modified xsi:type="dcterms:W3CDTF">2023-03-09T07:10:06Z</dcterms:modified>
</cp:coreProperties>
</file>