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7" r:id="rId2"/>
    <p:sldId id="259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2962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Проект «Моя семья»</a:t>
            </a:r>
            <a:br>
              <a:rPr lang="ru-RU" dirty="0" smtClean="0"/>
            </a:br>
            <a:r>
              <a:rPr lang="ru-RU" sz="4000" dirty="0" smtClean="0">
                <a:solidFill>
                  <a:srgbClr val="7030A0"/>
                </a:solidFill>
              </a:rPr>
              <a:t>Выполнил: </a:t>
            </a:r>
            <a:r>
              <a:rPr lang="ru-RU" sz="4000" dirty="0" err="1" smtClean="0">
                <a:solidFill>
                  <a:srgbClr val="7030A0"/>
                </a:solidFill>
              </a:rPr>
              <a:t>Люборец</a:t>
            </a:r>
            <a:r>
              <a:rPr lang="ru-RU" sz="4000" dirty="0" smtClean="0">
                <a:solidFill>
                  <a:srgbClr val="7030A0"/>
                </a:solidFill>
              </a:rPr>
              <a:t> Игорь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Моя </a:t>
            </a:r>
            <a:r>
              <a:rPr lang="ru-RU" dirty="0" smtClean="0">
                <a:solidFill>
                  <a:srgbClr val="FF0000"/>
                </a:solidFill>
              </a:rPr>
              <a:t>мама - учитель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IMG-20210102-WA0001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57950" y="3725085"/>
            <a:ext cx="1972258" cy="2629677"/>
          </a:xfrm>
        </p:spPr>
      </p:pic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3452812"/>
            <a:ext cx="2067538" cy="2756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Моя сестра - Надя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3545122"/>
            <a:ext cx="1580422" cy="2809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3725084"/>
            <a:ext cx="1972258" cy="2629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dirty="0" smtClean="0"/>
              <a:t>Я</a:t>
            </a:r>
            <a:endParaRPr lang="ru-RU" sz="96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3952879"/>
            <a:ext cx="1747835" cy="2330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3637764"/>
            <a:ext cx="2686040" cy="2014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Досуг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3312293"/>
            <a:ext cx="2281852" cy="3042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4010837"/>
            <a:ext cx="1757944" cy="234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Работа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3786190"/>
            <a:ext cx="1853224" cy="2470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4201339"/>
            <a:ext cx="1615068" cy="2153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91</TotalTime>
  <Words>7</Words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   Проект «Моя семья» Выполнил: Люборец Игорь Моя мама - учитель</vt:lpstr>
      <vt:lpstr>Моя сестра - Надя</vt:lpstr>
      <vt:lpstr>Я</vt:lpstr>
      <vt:lpstr>Досуг</vt:lpstr>
      <vt:lpstr>Работа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СЕМЬЯ</dc:title>
  <dc:creator>Евгений Люборец</dc:creator>
  <cp:lastModifiedBy>ПК</cp:lastModifiedBy>
  <cp:revision>17</cp:revision>
  <dcterms:created xsi:type="dcterms:W3CDTF">2022-12-14T18:10:21Z</dcterms:created>
  <dcterms:modified xsi:type="dcterms:W3CDTF">2023-06-26T16:50:23Z</dcterms:modified>
</cp:coreProperties>
</file>