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36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6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3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5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6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88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9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3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67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73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8010-A827-4C60-AB02-3005FAC8EBB8}" type="datetimeFigureOut">
              <a:rPr lang="ru-RU" smtClean="0"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61296-DC68-4AF1-A241-82E6D747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392488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4269084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5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499992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sun1-97.userapi.com/impg/z52hFNdY1fR-gx5ovX53-rVttNcp5SGEzsI89Q/BbSP3d864Og.jpg?size=764x1042&amp;quality=95&amp;sign=87f7c6fbae6f681493a1e17dcbda155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670" y="0"/>
            <a:ext cx="4881173" cy="665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421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</cp:revision>
  <dcterms:created xsi:type="dcterms:W3CDTF">2023-06-26T07:37:14Z</dcterms:created>
  <dcterms:modified xsi:type="dcterms:W3CDTF">2023-06-26T07:39:56Z</dcterms:modified>
</cp:coreProperties>
</file>