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66" r:id="rId6"/>
    <p:sldId id="270" r:id="rId7"/>
    <p:sldId id="263" r:id="rId8"/>
    <p:sldId id="273" r:id="rId9"/>
    <p:sldId id="274" r:id="rId10"/>
    <p:sldId id="268" r:id="rId11"/>
    <p:sldId id="275" r:id="rId12"/>
    <p:sldId id="276" r:id="rId13"/>
    <p:sldId id="269" r:id="rId14"/>
    <p:sldId id="279" r:id="rId15"/>
    <p:sldId id="27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9" autoAdjust="0"/>
    <p:restoredTop sz="94660"/>
  </p:normalViewPr>
  <p:slideViewPr>
    <p:cSldViewPr snapToGrid="0">
      <p:cViewPr varScale="1">
        <p:scale>
          <a:sx n="84" d="100"/>
          <a:sy n="84" d="100"/>
        </p:scale>
        <p:origin x="90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E9A8-FCF0-4600-B408-02FA7C181FB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BBE7-2826-40EF-B59F-8C2BA4A02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552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E9A8-FCF0-4600-B408-02FA7C181FB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BBE7-2826-40EF-B59F-8C2BA4A02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35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E9A8-FCF0-4600-B408-02FA7C181FB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BBE7-2826-40EF-B59F-8C2BA4A02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89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E9A8-FCF0-4600-B408-02FA7C181FB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BBE7-2826-40EF-B59F-8C2BA4A02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887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E9A8-FCF0-4600-B408-02FA7C181FB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BBE7-2826-40EF-B59F-8C2BA4A02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199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E9A8-FCF0-4600-B408-02FA7C181FB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BBE7-2826-40EF-B59F-8C2BA4A02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083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E9A8-FCF0-4600-B408-02FA7C181FB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BBE7-2826-40EF-B59F-8C2BA4A02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753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E9A8-FCF0-4600-B408-02FA7C181FB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BBE7-2826-40EF-B59F-8C2BA4A02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279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E9A8-FCF0-4600-B408-02FA7C181FB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BBE7-2826-40EF-B59F-8C2BA4A02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91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E9A8-FCF0-4600-B408-02FA7C181FB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BBE7-2826-40EF-B59F-8C2BA4A02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987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E9A8-FCF0-4600-B408-02FA7C181FB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BBE7-2826-40EF-B59F-8C2BA4A02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97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AE9A8-FCF0-4600-B408-02FA7C181FB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1BBE7-2826-40EF-B59F-8C2BA4A02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889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2247254" y="852405"/>
            <a:ext cx="7935132" cy="5439906"/>
          </a:xfrm>
          <a:prstGeom prst="cloud">
            <a:avLst/>
          </a:prstGeom>
          <a:solidFill>
            <a:schemeClr val="bg1"/>
          </a:solidFill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Урок русского языка</a:t>
            </a:r>
            <a:endParaRPr lang="ru-RU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2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8122" y="2088356"/>
            <a:ext cx="2752147" cy="13611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 группа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72390" y="205105"/>
            <a:ext cx="6023610" cy="1806575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в группах:</a:t>
            </a:r>
            <a:endParaRPr lang="ru-RU" sz="4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77093" y="2010728"/>
            <a:ext cx="17766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группа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096000" y="2011680"/>
            <a:ext cx="0" cy="442341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https://learningapps.org/qrcode.php?id=pdyf2e9gj2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185" y="3220278"/>
            <a:ext cx="2494722" cy="2494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learningapps.org/qrcode.php?id=p3skn0x0v2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387" y="3205162"/>
            <a:ext cx="2509838" cy="25098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667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72390" y="205105"/>
            <a:ext cx="7048500" cy="1806575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Самостоятельная работа:</a:t>
            </a:r>
            <a:endParaRPr lang="ru-RU" sz="4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Объект 10" descr="https://learningapps.org/qrcode.php?id=p2x93k4bc2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31" y="2305050"/>
            <a:ext cx="4351338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6192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72390" y="205105"/>
            <a:ext cx="6023610" cy="1806575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План:</a:t>
            </a:r>
            <a:endParaRPr lang="ru-RU" sz="4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19550" y="3692604"/>
            <a:ext cx="6743700" cy="113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Закрепить полученное знание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19550" y="5075992"/>
            <a:ext cx="6743700" cy="113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Оценить себя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19550" y="2355115"/>
            <a:ext cx="6743700" cy="113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Открыть новое знание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06780" y="2559832"/>
            <a:ext cx="259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buFont typeface="Wingdings" panose="05000000000000000000" pitchFamily="2" charset="2"/>
              <a:buChar char="ü"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а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85085" y="2419825"/>
            <a:ext cx="1051560" cy="10515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05886" y="3901846"/>
            <a:ext cx="12859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558415" y="3772614"/>
            <a:ext cx="1051560" cy="10515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585085" y="5115997"/>
            <a:ext cx="1051560" cy="10515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894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" t="598" r="69"/>
          <a:stretch/>
        </p:blipFill>
        <p:spPr>
          <a:xfrm>
            <a:off x="3211074" y="2308860"/>
            <a:ext cx="7612838" cy="4275496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трелка вправо 4"/>
          <p:cNvSpPr/>
          <p:nvPr/>
        </p:nvSpPr>
        <p:spPr>
          <a:xfrm>
            <a:off x="72390" y="205105"/>
            <a:ext cx="6023610" cy="1806575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Рефлексия:</a:t>
            </a:r>
            <a:endParaRPr lang="ru-RU" sz="4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90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2960" y="2352992"/>
            <a:ext cx="5425440" cy="38039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 – отлично работал</a:t>
            </a:r>
          </a:p>
          <a:p>
            <a:pPr marL="0" indent="0">
              <a:buNone/>
            </a:pP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 – хорошо работал</a:t>
            </a:r>
          </a:p>
          <a:p>
            <a:pPr marL="0" indent="0">
              <a:buNone/>
            </a:pP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 – плохо работал</a:t>
            </a:r>
            <a:endParaRPr lang="ru-RU" sz="4400" dirty="0" smtClean="0"/>
          </a:p>
        </p:txBody>
      </p:sp>
      <p:sp>
        <p:nvSpPr>
          <p:cNvPr id="5" name="Стрелка вправо 4"/>
          <p:cNvSpPr/>
          <p:nvPr/>
        </p:nvSpPr>
        <p:spPr>
          <a:xfrm>
            <a:off x="72390" y="205105"/>
            <a:ext cx="6023610" cy="1806575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Рефлексия:</a:t>
            </a:r>
            <a:endParaRPr lang="ru-RU" sz="4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457450" y="2352992"/>
            <a:ext cx="1120140" cy="112014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57450" y="3694906"/>
            <a:ext cx="1120140" cy="112014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457450" y="5036820"/>
            <a:ext cx="1120140" cy="11201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07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72390" y="205105"/>
            <a:ext cx="6023610" cy="1806575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План:</a:t>
            </a:r>
            <a:endParaRPr lang="ru-RU" sz="4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19550" y="3692604"/>
            <a:ext cx="6743700" cy="113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Закрепить полученное знание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19550" y="5075992"/>
            <a:ext cx="6743700" cy="113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Оценить себя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19550" y="2355115"/>
            <a:ext cx="6743700" cy="113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Открыть новое знание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06780" y="2559832"/>
            <a:ext cx="259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buFont typeface="Wingdings" panose="05000000000000000000" pitchFamily="2" charset="2"/>
              <a:buChar char="ü"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а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85085" y="2419825"/>
            <a:ext cx="1051560" cy="10515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05886" y="3901846"/>
            <a:ext cx="12859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558415" y="3772614"/>
            <a:ext cx="1051560" cy="10515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811" y="5226278"/>
            <a:ext cx="13548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а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585085" y="5115997"/>
            <a:ext cx="1051560" cy="10515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5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4010" y="2454275"/>
            <a:ext cx="9425940" cy="29864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Беречь, стоим, строим, решим, слышать, дарю, берем.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03278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4674870" y="2434590"/>
            <a:ext cx="6126480" cy="3600450"/>
          </a:xfrm>
          <a:prstGeom prst="cloud">
            <a:avLst/>
          </a:prstGeom>
          <a:solidFill>
            <a:schemeClr val="bg1"/>
          </a:solidFill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Неопределенная форма глагола 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72390" y="205105"/>
            <a:ext cx="6023610" cy="1806575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Тема:</a:t>
            </a:r>
            <a:endParaRPr lang="ru-RU" sz="4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3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</a:t>
            </a:r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4674870" y="2434590"/>
            <a:ext cx="6126480" cy="3600450"/>
          </a:xfrm>
          <a:prstGeom prst="cloud">
            <a:avLst/>
          </a:prstGeom>
          <a:solidFill>
            <a:schemeClr val="bg1"/>
          </a:solidFill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Неопределенная форма глагола 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72390" y="205105"/>
            <a:ext cx="6023610" cy="1806575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  <a:endParaRPr lang="ru-RU" sz="4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31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72390" y="205105"/>
            <a:ext cx="6023610" cy="1806575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План:</a:t>
            </a:r>
            <a:endParaRPr lang="ru-RU" sz="4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48790" y="2169319"/>
            <a:ext cx="6743700" cy="113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Закрепить полученное знание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29200" y="3458528"/>
            <a:ext cx="6743700" cy="113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Оценить себя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47800" y="4817745"/>
            <a:ext cx="6743700" cy="113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Открыть новое знание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08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72390" y="205105"/>
            <a:ext cx="6023610" cy="1806575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План:</a:t>
            </a:r>
            <a:endParaRPr lang="ru-RU" sz="4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19550" y="3692604"/>
            <a:ext cx="6743700" cy="113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Закрепить полученное знание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19550" y="5075992"/>
            <a:ext cx="6743700" cy="113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Оценить себя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19550" y="2355115"/>
            <a:ext cx="6743700" cy="113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Открыть новое знание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85085" y="2419825"/>
            <a:ext cx="1051560" cy="10515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558415" y="3772614"/>
            <a:ext cx="1051560" cy="10515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585085" y="5115997"/>
            <a:ext cx="1051560" cy="10515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730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8180" y="1304300"/>
            <a:ext cx="5654040" cy="1987540"/>
          </a:xfrm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                    Беречь</a:t>
            </a:r>
            <a:br>
              <a:rPr lang="ru-RU" sz="3200" dirty="0" smtClean="0"/>
            </a:br>
            <a:r>
              <a:rPr lang="ru-RU" sz="3200" dirty="0" smtClean="0"/>
              <a:t>Пр. </a:t>
            </a:r>
            <a:r>
              <a:rPr lang="ru-RU" sz="3200" dirty="0" err="1" smtClean="0"/>
              <a:t>вр</a:t>
            </a:r>
            <a:r>
              <a:rPr lang="ru-RU" sz="3200" dirty="0" smtClean="0"/>
              <a:t>.                             Н. </a:t>
            </a:r>
            <a:r>
              <a:rPr lang="ru-RU" sz="3200" dirty="0" err="1" smtClean="0"/>
              <a:t>вр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 smtClean="0"/>
              <a:t>Берег                               Бережет</a:t>
            </a:r>
            <a:br>
              <a:rPr lang="ru-RU" sz="3200" dirty="0" smtClean="0"/>
            </a:br>
            <a:r>
              <a:rPr lang="ru-RU" sz="3200" dirty="0" smtClean="0"/>
              <a:t>Берегла                           Берегут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1150" y="3903256"/>
            <a:ext cx="6130290" cy="1877437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Слышать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Пр.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вр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                            Н.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вр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Слышит                         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Слышет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Слышала                        Слушают</a:t>
            </a:r>
          </a:p>
        </p:txBody>
      </p:sp>
    </p:spTree>
    <p:extLst>
      <p:ext uri="{BB962C8B-B14F-4D97-AF65-F5344CB8AC3E}">
        <p14:creationId xmlns:p14="http://schemas.microsoft.com/office/powerpoint/2010/main" val="1002489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72390" y="205105"/>
            <a:ext cx="6023610" cy="1806575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Алгоритм:</a:t>
            </a:r>
            <a:endParaRPr lang="ru-RU" sz="4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На какой вопрос отвечают глаголы неопр. формы?</a:t>
            </a:r>
            <a:br>
              <a:rPr lang="ru-RU" dirty="0" smtClean="0"/>
            </a:br>
            <a:endParaRPr lang="ru-RU" dirty="0"/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Правильно. А на что они оканчиваются?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45870" y="2377440"/>
            <a:ext cx="8561070" cy="10401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делать? Что сделать?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45870" y="4667250"/>
            <a:ext cx="8561070" cy="10401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2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ть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(решить, решать); -</a:t>
            </a:r>
            <a:r>
              <a:rPr lang="ru-RU" sz="2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(унести, нести); -</a:t>
            </a:r>
            <a:r>
              <a:rPr lang="ru-RU" sz="2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чь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(печь, испечь)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71625" y="4873387"/>
            <a:ext cx="7909560" cy="69580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571625" y="2565559"/>
            <a:ext cx="7909560" cy="69580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133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72390" y="205105"/>
            <a:ext cx="6023610" cy="1806575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План:</a:t>
            </a:r>
            <a:endParaRPr lang="ru-RU" sz="4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19550" y="3692604"/>
            <a:ext cx="6743700" cy="113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Закрепить полученное знание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19550" y="5075992"/>
            <a:ext cx="6743700" cy="113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Оценить себя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19550" y="2355115"/>
            <a:ext cx="6743700" cy="113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Открыть новое знание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558415" y="3772614"/>
            <a:ext cx="1051560" cy="10515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585085" y="5115997"/>
            <a:ext cx="1051560" cy="10515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56758" y="2534572"/>
            <a:ext cx="13548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.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85085" y="2419825"/>
            <a:ext cx="1051560" cy="10515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472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206</Words>
  <Application>Microsoft Office PowerPoint</Application>
  <PresentationFormat>Широкоэкранный</PresentationFormat>
  <Paragraphs>79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Тема</vt:lpstr>
      <vt:lpstr>Тема</vt:lpstr>
      <vt:lpstr>Тема</vt:lpstr>
      <vt:lpstr>Тема</vt:lpstr>
      <vt:lpstr>Презентация PowerPoint</vt:lpstr>
      <vt:lpstr>Тема</vt:lpstr>
      <vt:lpstr>Тема</vt:lpstr>
      <vt:lpstr>Тема</vt:lpstr>
      <vt:lpstr>Тема</vt:lpstr>
      <vt:lpstr>Тема</vt:lpstr>
      <vt:lpstr>Тема</vt:lpstr>
      <vt:lpstr>Тема</vt:lpstr>
      <vt:lpstr>Тема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Щербакова</dc:creator>
  <cp:lastModifiedBy>Екатерина Щербакова</cp:lastModifiedBy>
  <cp:revision>6</cp:revision>
  <dcterms:created xsi:type="dcterms:W3CDTF">2023-06-26T18:40:37Z</dcterms:created>
  <dcterms:modified xsi:type="dcterms:W3CDTF">2023-06-26T19:26:08Z</dcterms:modified>
</cp:coreProperties>
</file>