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1" r:id="rId9"/>
    <p:sldId id="272" r:id="rId10"/>
    <p:sldId id="268" r:id="rId11"/>
    <p:sldId id="269" r:id="rId12"/>
    <p:sldId id="273" r:id="rId13"/>
    <p:sldId id="264" r:id="rId14"/>
    <p:sldId id="265" r:id="rId15"/>
    <p:sldId id="266" r:id="rId16"/>
    <p:sldId id="274" r:id="rId17"/>
    <p:sldId id="267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256-60F0-499C-8EB2-F4B8EC2D54BF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C1B-96A6-4625-B75D-4081FF9A2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256-60F0-499C-8EB2-F4B8EC2D54BF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C1B-96A6-4625-B75D-4081FF9A2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256-60F0-499C-8EB2-F4B8EC2D54BF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C1B-96A6-4625-B75D-4081FF9A2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256-60F0-499C-8EB2-F4B8EC2D54BF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C1B-96A6-4625-B75D-4081FF9A2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256-60F0-499C-8EB2-F4B8EC2D54BF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C1B-96A6-4625-B75D-4081FF9A2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256-60F0-499C-8EB2-F4B8EC2D54BF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C1B-96A6-4625-B75D-4081FF9A2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256-60F0-499C-8EB2-F4B8EC2D54BF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C1B-96A6-4625-B75D-4081FF9A2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256-60F0-499C-8EB2-F4B8EC2D54BF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C1B-96A6-4625-B75D-4081FF9A2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256-60F0-499C-8EB2-F4B8EC2D54BF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C1B-96A6-4625-B75D-4081FF9A2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256-60F0-499C-8EB2-F4B8EC2D54BF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C1B-96A6-4625-B75D-4081FF9A2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256-60F0-499C-8EB2-F4B8EC2D54BF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C1B-96A6-4625-B75D-4081FF9A2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AA256-60F0-499C-8EB2-F4B8EC2D54BF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D4C1B-96A6-4625-B75D-4081FF9A2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brakadabra.fun/uploads/posts/2021-12/1639432161_1-abrakadabra-fun-p-kartoshka-na-prozrachnom-fone-1.jpg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bestpikcha.ru/i.cgi?4&amp;parameter=2-kartinki.ru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png.rinvik.ru/oranzhevyj-bolgarskij-perets-vid-sverh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82637730_colorsinthesky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555776" y="1340768"/>
            <a:ext cx="4320480" cy="1656184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/>
            </a:prstTxWarp>
            <a:spAutoFit/>
          </a:bodyPr>
          <a:lstStyle/>
          <a:p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Путешествие </a:t>
            </a:r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3928" y="2852936"/>
            <a:ext cx="1296144" cy="5760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в</a:t>
            </a:r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3585414"/>
            <a:ext cx="5643602" cy="1629536"/>
          </a:xfrm>
          <a:prstGeom prst="rect">
            <a:avLst/>
          </a:prstGeom>
          <a:noFill/>
        </p:spPr>
        <p:txBody>
          <a:bodyPr wrap="square" rtlCol="0">
            <a:prstTxWarp prst="textDeflateTop">
              <a:avLst/>
            </a:prstTxWarp>
            <a:spAutoFit/>
          </a:bodyPr>
          <a:lstStyle/>
          <a:p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Страну     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Ри-со-ван-дию</a:t>
            </a:r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0017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428604"/>
            <a:ext cx="4186237" cy="392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Картошка на белом фоне">
            <a:hlinkClick r:id="rId3" tgtFrame="&quot;_blank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643050"/>
            <a:ext cx="307183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0017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342902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714620"/>
            <a:ext cx="442915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0017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0017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Партнер кабачок Хьюго f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85860"/>
            <a:ext cx="371477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NNA\Downloads\168463616666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928670"/>
            <a:ext cx="416719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0017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Капуста на прозрачном фоне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142984"/>
            <a:ext cx="3929064" cy="3286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NNA\Downloads\168463616665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428736"/>
            <a:ext cx="392909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0017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Скачать PNG картинку на прозрачном фоне Оранжевый болгарский перец, вид сверху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428736"/>
            <a:ext cx="300039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ANNA\Downloads\168463616663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1500174"/>
            <a:ext cx="450059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0017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0017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3429024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071678"/>
            <a:ext cx="371477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0017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0017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355300-065d42281617ea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144000" cy="687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Пользователь\Рабочий стол\Без названия (8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2357430"/>
            <a:ext cx="2786075" cy="2786075"/>
          </a:xfrm>
          <a:prstGeom prst="rect">
            <a:avLst/>
          </a:prstGeom>
          <a:noFill/>
        </p:spPr>
      </p:pic>
      <p:sp>
        <p:nvSpPr>
          <p:cNvPr id="1028" name="AutoShape 4" descr="Комиксы из &quot;Веселых Картинок&quot; - ЯПлакалъ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омиксы из &quot;Веселых Картинок&quot; - ЯПлакалъ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D:\Пользователь\Рабочий стол\273695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81175"/>
            <a:ext cx="4238625" cy="50768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84 -0.30359 C 0.04479 -0.32671 0.03281 -0.33133 0.00295 -0.34497 C -0.02257 -0.35653 -0.04566 -0.36625 -0.0724 -0.3711 C -0.14444 -0.36671 -0.19271 -0.37179 -0.25434 -0.32971 C -0.26736 -0.32093 -0.28247 -0.30821 -0.29375 -0.2948 C -0.30156 -0.28555 -0.31007 -0.26405 -0.31997 -0.25989 C -0.33819 -0.21156 -0.36389 -0.16786 -0.37726 -0.11584 C -0.38594 -0.08231 -0.39132 -0.0474 -0.39844 -0.01318 C -0.40069 -0.00301 -0.40521 0.01734 -0.40521 0.01757 C -0.40469 0.05595 -0.40573 0.09456 -0.40365 0.13318 C -0.40347 0.13618 -0.40017 0.13734 -0.39844 0.13965 C -0.38889 0.15468 -0.38125 0.15884 -0.36754 0.16578 C -0.35608 0.1637 -0.3441 0.16416 -0.33316 0.1593 C -0.31476 0.15121 -0.30399 0.12624 -0.29201 0.10913 C -0.24635 0.04416 -0.23021 0.02474 -0.18229 -0.03723 C -0.17344 -0.04856 -0.16285 -0.05896 -0.15104 -0.06336 C -0.14149 -0.06682 -0.13142 -0.06752 -0.12153 -0.06983 C -0.11823 -0.07052 -0.11181 -0.07214 -0.11181 -0.07191 C -0.11007 -0.07422 -0.10729 -0.07561 -0.10677 -0.07862 C -0.10434 -0.09341 -0.11181 -0.09827 -0.11997 -0.10058 C -0.13142 -0.09688 -0.14323 -0.0948 -0.15434 -0.08948 C -0.16042 -0.08671 -0.1651 -0.08047 -0.17083 -0.07653 C -0.19358 -0.06081 -0.21754 -0.04509 -0.24288 -0.04162 C -0.25052 -0.03399 -0.25104 -0.0296 -0.25608 -0.01966 C -0.25278 0.0178 -0.25295 0.03306 -0.23472 0.06104 C -0.23281 0.07699 -0.23021 0.0911 -0.22153 0.10266 C -0.21424 0.13271 -0.22778 0.0837 -0.17083 0.09826 C -0.1651 0.09965 -0.17535 0.1126 -0.17726 0.12 C -0.18351 0.14451 -0.18924 0.16948 -0.19531 0.19422 C -0.21024 0.25549 -0.21615 0.31838 -0.22153 0.38196 C -0.21997 0.4074 -0.22153 0.43375 -0.21667 0.45849 C -0.21042 0.4904 -0.19132 0.49664 -0.17083 0.49988 C -0.12083 0.53086 -0.0625 0.53318 -0.00851 0.54566 C -0.00365 0.54497 0.00243 0.54774 0.00625 0.54358 C 0.0092 0.54034 0.00729 0.53341 0.00799 0.52832 C 0.00903 0.52023 0.00972 0.51214 0.01111 0.50427 C 0.0217 0.44277 0.0309 0.38011 0.04722 0.32092 C 0.05139 0.28462 0.04531 0.32208 0.05382 0.29688 C 0.05538 0.29202 0.05573 0.28647 0.05712 0.28162 C 0.05937 0.27352 0.06545 0.26011 0.06858 0.25318 C 0.07153 0.23237 0.06753 0.25156 0.07517 0.23352 C 0.07951 0.22312 0.08038 0.21641 0.08819 0.20948 C 0.10226 0.22451 0.10955 0.2437 0.11944 0.26404 C 0.12639 0.27861 0.14271 0.27977 0.15382 0.28162 C 0.16076 0.28786 0.1691 0.28971 0.17674 0.29479 C 0.18403 0.29318 0.18958 0.29133 0.19635 0.28809 C 0.19878 0.27884 0.20399 0.27329 0.20625 0.26404 C 0.20677 0.25688 0.20694 0.24948 0.20799 0.24231 C 0.20851 0.23861 0.21042 0.23514 0.21111 0.23144 C 0.21371 0.21572 0.2125 0.19699 0.21944 0.18335 C 0.22378 0.16508 0.21806 0.18242 0.24566 0.17017 C 0.24931 0.16855 0.2526 0.15884 0.25382 0.15491 C 0.25781 0.14242 0.25885 0.12832 0.26198 0.1156 C 0.26094 0.10543 0.26042 0.09503 0.25868 0.08508 C 0.25677 0.07329 0.24965 0.06289 0.24566 0.05225 C 0.24375 0.04693 0.24253 0.03653 0.24062 0.0326 C 0.23351 0.01803 0.22934 -0.00324 0.22587 -0.01966 C 0.21962 -0.04971 0.22205 -0.04347 0.21441 -0.06544 C 0.21354 -0.06798 0.21042 -0.08093 0.20799 -0.08093 " pathEditMode="relative" rAng="0" ptsTypes="ffffffffffffffffffffffffffffffffffffffffffffffffffffffffffA">
                                      <p:cBhvr>
                                        <p:cTn id="19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00" y="3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9)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0" y="1"/>
            <a:ext cx="9144000" cy="7090242"/>
          </a:xfrm>
          <a:prstGeom prst="rect">
            <a:avLst/>
          </a:prstGeom>
        </p:spPr>
      </p:pic>
      <p:pic>
        <p:nvPicPr>
          <p:cNvPr id="3" name="Рисунок 2" descr="501333_original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7388"/>
          <a:stretch>
            <a:fillRect/>
          </a:stretch>
        </p:blipFill>
        <p:spPr>
          <a:xfrm>
            <a:off x="0" y="4214818"/>
            <a:ext cx="8072462" cy="2893688"/>
          </a:xfrm>
          <a:prstGeom prst="rect">
            <a:avLst/>
          </a:prstGeom>
        </p:spPr>
      </p:pic>
      <p:pic>
        <p:nvPicPr>
          <p:cNvPr id="4" name="Рисунок 3" descr="Без названия (10)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4643446"/>
            <a:ext cx="249555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32948E-6 L 0.29496 -0.021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00" y="-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22 -0.00601 L -0.44375 0.0464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0" y="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olshebnaya-palochka-m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386" name="AutoShape 2" descr="Звездочки мультяшные - векторные изображения, Звездочки мультяшные картинки 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Без названия (11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3570" y="2285992"/>
            <a:ext cx="230505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50867E-6 C 0.00382 -0.0259 0.00035 -0.01549 0.00816 -0.03283 C 0.01007 -0.04601 0.01285 -0.05734 0.01632 -0.06983 C 0.01875 -0.07838 0.01893 -0.08601 0.02292 -0.09387 C 0.03264 -0.13434 0.04306 -0.17387 0.0474 -0.21619 C 0.04688 -0.21988 0.04757 -0.22428 0.04583 -0.22705 C 0.03681 -0.24208 0.03733 -0.23491 0.02934 -0.24023 C 0.02379 -0.24393 0.02309 -0.2474 0.01788 -0.25318 C 0.01285 -0.25873 0.00643 -0.26266 0.00156 -0.26844 C -0.00364 -0.27468 -0.00833 -0.28139 -0.01319 -0.28809 C -0.01476 -0.2904 -0.01805 -0.2948 -0.01805 -0.2948 C -0.02187 -0.30913 -0.01684 -0.29318 -0.02465 -0.30775 C -0.02986 -0.31746 -0.02969 -0.32069 -0.03785 -0.3274 C -0.04288 -0.34936 -0.03507 -0.31792 -0.04271 -0.34058 C -0.0467 -0.35237 -0.04496 -0.36231 -0.0559 -0.36671 C -0.06076 -0.38775 -0.10451 -0.37133 -0.1066 -0.3711 C -0.11632 -0.37757 -0.1151 -0.38104 -0.12639 -0.38428 C -0.13698 -0.39145 -0.14913 -0.39376 -0.16076 -0.39746 C -0.17378 -0.40162 -0.18524 -0.40809 -0.19844 -0.4104 C -0.20833 -0.40971 -0.21823 -0.40994 -0.22795 -0.40832 C -0.25312 -0.40393 -0.27361 -0.35653 -0.28368 -0.32971 C -0.28837 -0.31723 -0.29392 -0.3052 -0.29844 -0.29249 C -0.30868 -0.26358 -0.31805 -0.23445 -0.32795 -0.20532 C -0.3368 -0.17942 -0.33819 -0.15422 -0.34601 -0.12879 C -0.34548 -0.12162 -0.34601 -0.11399 -0.34427 -0.10705 C -0.34357 -0.10451 -0.34097 -0.10428 -0.33941 -0.10266 C -0.32587 -0.08717 -0.31215 -0.08139 -0.29514 -0.07653 C -0.28142 -0.07792 -0.26771 -0.07884 -0.25417 -0.08069 C -0.24792 -0.08162 -0.24878 -0.08578 -0.24271 -0.08948 C -0.23906 -0.09156 -0.23507 -0.09249 -0.23125 -0.09387 C -0.22482 -0.10012 -0.22066 -0.09965 -0.21805 -0.10913 C -0.21857 -0.11353 -0.2184 -0.11815 -0.21979 -0.12231 C -0.22066 -0.12509 -0.22344 -0.12624 -0.22465 -0.12879 C -0.22569 -0.13064 -0.22587 -0.13318 -0.22639 -0.13526 C -0.22986 -0.16948 -0.2243 -0.1341 -0.23455 -0.16162 C -0.23576 -0.16486 -0.23489 -0.16925 -0.23611 -0.17249 C -0.24149 -0.18682 -0.25121 -0.19838 -0.25746 -0.21179 C -0.25955 -0.21642 -0.26076 -0.22197 -0.26232 -0.22705 C -0.26302 -0.22913 -0.26319 -0.23168 -0.26406 -0.23353 C -0.26892 -0.24393 -0.27552 -0.2578 -0.28212 -0.26636 C -0.28819 -0.30058 -0.31094 -0.31514 -0.33281 -0.3274 C -0.34149 -0.32601 -0.35052 -0.32601 -0.35903 -0.32324 C -0.36892 -0.32 -0.37621 -0.29896 -0.38212 -0.2904 C -0.38767 -0.28254 -0.39479 -0.27676 -0.4 -0.26844 C -0.41944 -0.23746 -0.39809 -0.25688 -0.41649 -0.24231 C -0.42118 -0.22335 -0.41962 -0.23191 -0.42951 -0.21827 C -0.43142 -0.21087 -0.43732 -0.18821 -0.43785 -0.18335 C -0.43976 -0.1674 -0.43958 -0.15121 -0.44114 -0.13526 C -0.44184 -0.12855 -0.44323 -0.12208 -0.44427 -0.11561 C -0.44323 -0.08208 -0.44566 -0.05457 -0.43281 -0.02613 C -0.43073 -0.01202 -0.43125 -0.01457 -0.42795 0.00208 C -0.42778 0.00277 -0.425 0.0148 -0.42465 0.01526 C -0.42344 0.01688 -0.42135 0.01688 -0.41979 0.01757 C -0.41111 0.03468 -0.39896 0.03306 -0.38368 0.03723 C -0.35069 0.04624 -0.31892 0.0511 -0.28524 0.05457 C -0.27517 0.05919 -0.26667 0.06012 -0.25746 0.06775 C -0.25139 0.06705 -0.24496 0.06867 -0.23941 0.06543 C -0.23646 0.06381 -0.23646 0.0578 -0.23455 0.05457 C -0.22448 0.03769 -0.21927 0.03353 -0.21476 0.01087 C -0.22135 0.01017 -0.28229 0.00208 -0.29514 0.00879 C -0.29948 0.0111 -0.3 0.02613 -0.3 0.02613 C -0.3026 0.05341 -0.30746 0.08069 -0.31319 0.10705 C -0.3118 0.12347 -0.31059 0.14243 -0.30503 0.15723 C -0.31215 0.1711 -0.31302 0.18798 -0.31805 0.20301 C -0.32014 0.20902 -0.32344 0.21434 -0.32465 0.22058 C -0.32656 0.23006 -0.32864 0.23838 -0.33281 0.24671 C -0.33333 0.24971 -0.33351 0.25272 -0.33455 0.25549 C -0.33628 0.26012 -0.34114 0.26844 -0.34114 0.26844 C -0.34392 0.28879 -0.34028 0.27121 -0.34757 0.28809 C -0.3493 0.29202 -0.35 0.29965 -0.35087 0.30358 C -0.35347 0.31376 -0.3566 0.32254 -0.36076 0.33179 C -0.36128 0.33549 -0.36111 0.33919 -0.36232 0.34266 C -0.36302 0.34451 -0.37604 0.37225 -0.37708 0.37341 C -0.37812 0.37457 -0.39323 0.37988 -0.39514 0.37988 " pathEditMode="relative" ptsTypes="ffffffffffffffffffffffff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 названия (1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2974" y="0"/>
            <a:ext cx="10367842" cy="6899327"/>
          </a:xfrm>
          <a:prstGeom prst="rect">
            <a:avLst/>
          </a:prstGeom>
        </p:spPr>
      </p:pic>
      <p:pic>
        <p:nvPicPr>
          <p:cNvPr id="2" name="Рисунок 1" descr="Без названия (12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" r="51724"/>
          <a:stretch>
            <a:fillRect/>
          </a:stretch>
        </p:blipFill>
        <p:spPr>
          <a:xfrm>
            <a:off x="928662" y="785794"/>
            <a:ext cx="6643734" cy="6880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 названия (1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8660" y="0"/>
            <a:ext cx="10153527" cy="6858000"/>
          </a:xfrm>
          <a:prstGeom prst="rect">
            <a:avLst/>
          </a:prstGeom>
        </p:spPr>
      </p:pic>
      <p:pic>
        <p:nvPicPr>
          <p:cNvPr id="4" name="Рисунок 3" descr="Без названия (12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622"/>
          <a:stretch>
            <a:fillRect/>
          </a:stretch>
        </p:blipFill>
        <p:spPr>
          <a:xfrm>
            <a:off x="1000100" y="1142984"/>
            <a:ext cx="6940051" cy="6500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>
            <a:lum contrast="40000"/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0017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4786346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ANNA\Downloads\168463616664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285992"/>
            <a:ext cx="4167190" cy="3228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0017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</Words>
  <Application>Microsoft Office PowerPoint</Application>
  <PresentationFormat>Экран (4:3)</PresentationFormat>
  <Paragraphs>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ANNA</cp:lastModifiedBy>
  <cp:revision>36</cp:revision>
  <dcterms:created xsi:type="dcterms:W3CDTF">2023-05-02T10:16:05Z</dcterms:created>
  <dcterms:modified xsi:type="dcterms:W3CDTF">2023-06-26T09:51:49Z</dcterms:modified>
</cp:coreProperties>
</file>