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5" r:id="rId3"/>
    <p:sldId id="266" r:id="rId4"/>
    <p:sldId id="282" r:id="rId5"/>
    <p:sldId id="267" r:id="rId6"/>
    <p:sldId id="268" r:id="rId7"/>
    <p:sldId id="269" r:id="rId8"/>
    <p:sldId id="270" r:id="rId9"/>
    <p:sldId id="271" r:id="rId10"/>
    <p:sldId id="272" r:id="rId11"/>
    <p:sldId id="276" r:id="rId12"/>
    <p:sldId id="273" r:id="rId13"/>
    <p:sldId id="285" r:id="rId14"/>
    <p:sldId id="278" r:id="rId15"/>
    <p:sldId id="28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86" autoAdjust="0"/>
  </p:normalViewPr>
  <p:slideViewPr>
    <p:cSldViewPr>
      <p:cViewPr varScale="1">
        <p:scale>
          <a:sx n="114" d="100"/>
          <a:sy n="114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84147-FAC9-4CAB-BFB6-2E6DB51B2EAE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45C50-FAE8-4B35-8F5E-60BF05142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97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45C50-FAE8-4B35-8F5E-60BF051425B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482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45C50-FAE8-4B35-8F5E-60BF051425B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28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45C50-FAE8-4B35-8F5E-60BF051425B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56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2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80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3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4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4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5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5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2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1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99000">
              <a:schemeClr val="accent3"/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01106-559B-4743-A459-4F00225A6A02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348C9-308F-4FDF-98D5-B3096EB7F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914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00906" y="3100907"/>
            <a:ext cx="6957393" cy="75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1052736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 мокшанского языка</a:t>
            </a:r>
          </a:p>
          <a:p>
            <a:pPr algn="ctr"/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Мокшень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кялень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урок</a:t>
            </a:r>
          </a:p>
        </p:txBody>
      </p:sp>
      <p:pic>
        <p:nvPicPr>
          <p:cNvPr id="102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749" y="609329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749" y="546701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609329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149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2126" y="-13024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0144" y="63504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35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 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Музей боевого и трудового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 подвига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s://avatars.mds.yandex.net/get-turbo/1478988/rth7159d5bac50cf25e45e9dc51f9de61e0/max_g480_c12_r4x3_pd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89" y="1412776"/>
            <a:ext cx="6753593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14201" y="3008429"/>
            <a:ext cx="6882291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94857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977" y="-1266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-1266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66124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3020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626" y="623421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650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861" y="0"/>
            <a:ext cx="8785643" cy="141763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br>
              <a:rPr lang="ru-RU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Памятник воинам Мордовии, павшим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 в годы Великой Отечественной 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войны 1941-1945 годов</a:t>
            </a:r>
          </a:p>
        </p:txBody>
      </p:sp>
      <p:pic>
        <p:nvPicPr>
          <p:cNvPr id="7170" name="Picture 2" descr="https://rutraveller.ru/icache/place/2/039/064/203964_890x5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350899"/>
            <a:ext cx="6912768" cy="422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42143" y="3032286"/>
            <a:ext cx="6930009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347" y="625623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347" y="566124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625623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346" y="-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2694" y="1050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345" y="59140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4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74638"/>
            <a:ext cx="85072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</a:rPr>
              <a:t>Ма, </a:t>
            </a:r>
            <a:r>
              <a:rPr lang="ru-RU" sz="4400" dirty="0">
                <a:solidFill>
                  <a:srgbClr val="0070C0"/>
                </a:solidFill>
              </a:rPr>
              <a:t>о, </a:t>
            </a:r>
            <a:r>
              <a:rPr lang="ru-RU" sz="4400" dirty="0" err="1">
                <a:solidFill>
                  <a:srgbClr val="FFC000"/>
                </a:solidFill>
              </a:rPr>
              <a:t>панч</a:t>
            </a:r>
            <a:r>
              <a:rPr lang="ru-RU" sz="4400" dirty="0">
                <a:solidFill>
                  <a:srgbClr val="FFC000"/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00B050"/>
                </a:solidFill>
              </a:rPr>
              <a:t>сянгя</a:t>
            </a:r>
            <a:r>
              <a:rPr lang="ru-RU" sz="4400" dirty="0">
                <a:solidFill>
                  <a:srgbClr val="00B050"/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>
                <a:solidFill>
                  <a:srgbClr val="002060"/>
                </a:solidFill>
              </a:rPr>
              <a:t>па,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FFFF00"/>
                </a:solidFill>
              </a:rPr>
              <a:t>кель</a:t>
            </a:r>
            <a:r>
              <a:rPr lang="ru-RU" sz="4400" dirty="0">
                <a:solidFill>
                  <a:srgbClr val="FFFF00"/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>
                <a:solidFill>
                  <a:srgbClr val="FFC000"/>
                </a:solidFill>
              </a:rPr>
              <a:t>фу,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FF0000"/>
                </a:solidFill>
              </a:rPr>
              <a:t>лям</a:t>
            </a:r>
            <a:r>
              <a:rPr lang="ru-RU" sz="4400" dirty="0">
                <a:solidFill>
                  <a:srgbClr val="FF0000"/>
                </a:solidFill>
              </a:rPr>
              <a:t>, </a:t>
            </a:r>
            <a:r>
              <a:rPr lang="ru-RU" sz="4400" dirty="0" err="1">
                <a:solidFill>
                  <a:schemeClr val="accent6">
                    <a:lumMod val="50000"/>
                  </a:schemeClr>
                </a:solidFill>
              </a:rPr>
              <a:t>современ</a:t>
            </a:r>
            <a:r>
              <a:rPr lang="ru-RU" sz="4400" dirty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культур, </a:t>
            </a:r>
            <a:r>
              <a:rPr lang="ru-RU" sz="4400" dirty="0" err="1">
                <a:solidFill>
                  <a:srgbClr val="C00000"/>
                </a:solidFill>
              </a:rPr>
              <a:t>зы</a:t>
            </a:r>
            <a:r>
              <a:rPr lang="ru-RU" sz="4400" dirty="0">
                <a:solidFill>
                  <a:srgbClr val="C00000"/>
                </a:solidFill>
              </a:rPr>
              <a:t>,  </a:t>
            </a:r>
            <a:r>
              <a:rPr lang="ru-RU" sz="4400" dirty="0" err="1">
                <a:solidFill>
                  <a:schemeClr val="accent6">
                    <a:lumMod val="50000"/>
                  </a:schemeClr>
                </a:solidFill>
              </a:rPr>
              <a:t>най</a:t>
            </a:r>
            <a:r>
              <a:rPr lang="ru-RU" sz="4400" dirty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002060"/>
                </a:solidFill>
              </a:rPr>
              <a:t>ра</a:t>
            </a:r>
            <a:r>
              <a:rPr lang="ru-RU" sz="4400" dirty="0">
                <a:solidFill>
                  <a:srgbClr val="002060"/>
                </a:solidFill>
              </a:rPr>
              <a:t>, </a:t>
            </a:r>
            <a:r>
              <a:rPr lang="ru-RU" sz="4400" dirty="0">
                <a:solidFill>
                  <a:schemeClr val="accent6"/>
                </a:solidFill>
              </a:rPr>
              <a:t>вал,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FF0000"/>
                </a:solidFill>
              </a:rPr>
              <a:t>бе</a:t>
            </a:r>
            <a:r>
              <a:rPr lang="ru-RU" sz="4400" dirty="0">
                <a:solidFill>
                  <a:srgbClr val="FF0000"/>
                </a:solidFill>
              </a:rPr>
              <a:t>,</a:t>
            </a:r>
            <a:r>
              <a:rPr lang="ru-RU" sz="4400" dirty="0"/>
              <a:t>  </a:t>
            </a:r>
            <a:r>
              <a:rPr lang="ru-RU" sz="4400" dirty="0">
                <a:solidFill>
                  <a:srgbClr val="FFFF00"/>
                </a:solidFill>
              </a:rPr>
              <a:t>гома,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гостеприим</a:t>
            </a:r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4400" dirty="0" err="1">
                <a:solidFill>
                  <a:srgbClr val="0070C0"/>
                </a:solidFill>
              </a:rPr>
              <a:t>цю</a:t>
            </a:r>
            <a:r>
              <a:rPr lang="ru-RU" sz="4400" dirty="0">
                <a:solidFill>
                  <a:srgbClr val="0070C0"/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>
                <a:solidFill>
                  <a:schemeClr val="accent6"/>
                </a:solidFill>
              </a:rPr>
              <a:t>да, </a:t>
            </a:r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уют, </a:t>
            </a:r>
            <a:r>
              <a:rPr lang="ru-RU" sz="4400" dirty="0" err="1">
                <a:solidFill>
                  <a:schemeClr val="tx1">
                    <a:lumMod val="95000"/>
                  </a:schemeClr>
                </a:solidFill>
              </a:rPr>
              <a:t>фкя</a:t>
            </a:r>
            <a:r>
              <a:rPr lang="ru-RU" sz="4400" dirty="0">
                <a:solidFill>
                  <a:schemeClr val="tx1">
                    <a:lumMod val="95000"/>
                  </a:schemeClr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сеть,</a:t>
            </a:r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най</a:t>
            </a:r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chemeClr val="accent1">
                    <a:lumMod val="75000"/>
                  </a:schemeClr>
                </a:solidFill>
              </a:rPr>
              <a:t>най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4400" dirty="0"/>
              <a:t> </a:t>
            </a:r>
            <a:r>
              <a:rPr lang="ru-RU" sz="4400" dirty="0" err="1">
                <a:solidFill>
                  <a:srgbClr val="00B050"/>
                </a:solidFill>
              </a:rPr>
              <a:t>ря</a:t>
            </a:r>
            <a:r>
              <a:rPr lang="ru-RU" sz="4400" dirty="0">
                <a:solidFill>
                  <a:srgbClr val="00B050"/>
                </a:solidFill>
              </a:rPr>
              <a:t>,</a:t>
            </a:r>
            <a:r>
              <a:rPr lang="ru-RU" sz="4400" dirty="0"/>
              <a:t>  </a:t>
            </a:r>
            <a:r>
              <a:rPr lang="ru-RU" sz="4400" dirty="0" err="1">
                <a:solidFill>
                  <a:schemeClr val="tx2"/>
                </a:solidFill>
              </a:rPr>
              <a:t>ня</a:t>
            </a:r>
            <a:r>
              <a:rPr lang="ru-RU" sz="4400" dirty="0">
                <a:solidFill>
                  <a:schemeClr val="tx2"/>
                </a:solidFill>
              </a:rPr>
              <a:t>, </a:t>
            </a:r>
            <a:r>
              <a:rPr lang="ru-RU" sz="4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ме</a:t>
            </a:r>
            <a:r>
              <a:rPr lang="ru-RU" sz="4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44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най</a:t>
            </a:r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93167" y="3005173"/>
            <a:ext cx="6840216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816" y="62068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1" y="1778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816" y="1778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8038" y="560482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8039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DC7AE7D-A359-494F-B47E-880EEA032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932413"/>
            <a:ext cx="3347355" cy="289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866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093167" y="3005173"/>
            <a:ext cx="6840216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816" y="62068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1" y="1778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816" y="1778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8038" y="560482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8039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699DBE-E391-4DAF-BD42-ABA161C72BDB}"/>
              </a:ext>
            </a:extLst>
          </p:cNvPr>
          <p:cNvSpPr txBox="1"/>
          <p:nvPr/>
        </p:nvSpPr>
        <p:spPr>
          <a:xfrm>
            <a:off x="107504" y="476672"/>
            <a:ext cx="8579296" cy="3859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Ошева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минь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мольхтяма</a:t>
            </a:r>
            <a:endParaRPr lang="ru-RU" sz="32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Мезе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няйхтяма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астама</a:t>
            </a:r>
            <a:endParaRPr lang="ru-RU" sz="32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Светофорхт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машинат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Ярмаркат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лавкат</a:t>
            </a:r>
            <a:endParaRPr lang="ru-RU" sz="32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Скверхт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ульцят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седьнят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Ляйнянь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ару </a:t>
            </a:r>
            <a:r>
              <a:rPr lang="ru-RU" sz="32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ведьнят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8131CCB-A4D8-41BD-B791-C04DD8F83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633872"/>
            <a:ext cx="4680520" cy="32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396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06138" y="2996282"/>
            <a:ext cx="6858005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71600" y="260648"/>
            <a:ext cx="756084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вам всё понравилось на уроке, у вас всё получилось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если вам понравился урок, но возникли небольшие затруднения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если у вас остались вопросы, и вы работали менее активно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7" name="Picture 2" descr="http://ds19-kasimov.ucoz.ru/2020-1/semicveti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211263"/>
            <a:ext cx="1512168" cy="144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140968"/>
            <a:ext cx="1944216" cy="1612211"/>
          </a:xfrm>
          <a:prstGeom prst="rect">
            <a:avLst/>
          </a:prstGeom>
        </p:spPr>
      </p:pic>
      <p:pic>
        <p:nvPicPr>
          <p:cNvPr id="9" name="Picture 2" descr="C:\Users\1\Desktop\Рисунок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379" y="5143989"/>
            <a:ext cx="1314146" cy="149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60304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09927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717" y="-1995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-1995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716" y="56319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97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27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ds19-kasimov.ucoz.ru/2020-1/semicvetik.png">
            <a:extLst>
              <a:ext uri="{FF2B5EF4-FFF2-40B4-BE49-F238E27FC236}">
                <a16:creationId xmlns:a16="http://schemas.microsoft.com/office/drawing/2014/main" id="{55C283E1-9EFC-4A23-A3A5-084979A87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684" y="5733256"/>
            <a:ext cx="720080" cy="6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s19-kasimov.ucoz.ru/2020-1/semicvetik.png">
            <a:extLst>
              <a:ext uri="{FF2B5EF4-FFF2-40B4-BE49-F238E27FC236}">
                <a16:creationId xmlns:a16="http://schemas.microsoft.com/office/drawing/2014/main" id="{808D8B85-029A-4DC8-B3FA-68D778C3B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" y="5895685"/>
            <a:ext cx="720080" cy="6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ds19-kasimov.ucoz.ru/2020-1/semicvetik.png">
            <a:extLst>
              <a:ext uri="{FF2B5EF4-FFF2-40B4-BE49-F238E27FC236}">
                <a16:creationId xmlns:a16="http://schemas.microsoft.com/office/drawing/2014/main" id="{9B125E04-2185-4D12-A824-32B59EF94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839" y="5442162"/>
            <a:ext cx="449872" cy="42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s19-kasimov.ucoz.ru/2020-1/semicvetik.png">
            <a:extLst>
              <a:ext uri="{FF2B5EF4-FFF2-40B4-BE49-F238E27FC236}">
                <a16:creationId xmlns:a16="http://schemas.microsoft.com/office/drawing/2014/main" id="{EBAF9C77-2621-4306-BE2E-B69B9E272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2767" y="5093568"/>
            <a:ext cx="400918" cy="38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s19-kasimov.ucoz.ru/2020-1/semicvetik.png">
            <a:extLst>
              <a:ext uri="{FF2B5EF4-FFF2-40B4-BE49-F238E27FC236}">
                <a16:creationId xmlns:a16="http://schemas.microsoft.com/office/drawing/2014/main" id="{A07B1CFC-48E1-43B1-9CD7-A5CB05B81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265" y="5142000"/>
            <a:ext cx="400918" cy="38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ds19-kasimov.ucoz.ru/2020-1/semicvetik.png">
            <a:extLst>
              <a:ext uri="{FF2B5EF4-FFF2-40B4-BE49-F238E27FC236}">
                <a16:creationId xmlns:a16="http://schemas.microsoft.com/office/drawing/2014/main" id="{C420B194-42C0-4B5C-ACEF-61878124B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574" y="4994801"/>
            <a:ext cx="308973" cy="29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ds19-kasimov.ucoz.ru/2020-1/semicvetik.png">
            <a:extLst>
              <a:ext uri="{FF2B5EF4-FFF2-40B4-BE49-F238E27FC236}">
                <a16:creationId xmlns:a16="http://schemas.microsoft.com/office/drawing/2014/main" id="{2252029A-DA7C-4FA5-A636-ED38F9649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995" y="4974634"/>
            <a:ext cx="484457" cy="46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ds19-kasimov.ucoz.ru/2020-1/semicvetik.png">
            <a:extLst>
              <a:ext uri="{FF2B5EF4-FFF2-40B4-BE49-F238E27FC236}">
                <a16:creationId xmlns:a16="http://schemas.microsoft.com/office/drawing/2014/main" id="{35B33996-361C-4B56-9D73-B778C80D7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2624" y="5142336"/>
            <a:ext cx="720080" cy="6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ds19-kasimov.ucoz.ru/2020-1/semicvetik.png">
            <a:extLst>
              <a:ext uri="{FF2B5EF4-FFF2-40B4-BE49-F238E27FC236}">
                <a16:creationId xmlns:a16="http://schemas.microsoft.com/office/drawing/2014/main" id="{FD9C02D7-2460-4636-9755-859652124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088" y="5647466"/>
            <a:ext cx="449872" cy="42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ds19-kasimov.ucoz.ru/2020-1/semicvetik.png">
            <a:extLst>
              <a:ext uri="{FF2B5EF4-FFF2-40B4-BE49-F238E27FC236}">
                <a16:creationId xmlns:a16="http://schemas.microsoft.com/office/drawing/2014/main" id="{66A18326-8957-4450-BBE6-3244FD294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858" y="5245116"/>
            <a:ext cx="484457" cy="46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24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Сюкпря</a:t>
            </a:r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Няемозонк</a:t>
            </a:r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55834" y="3045976"/>
            <a:ext cx="6957394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714" y="57306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712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445" y="621983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1323" y="560765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5318" y="-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969" y="450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63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Республика Мордовия</a:t>
            </a:r>
            <a:endParaRPr lang="ru-RU" dirty="0"/>
          </a:p>
        </p:txBody>
      </p:sp>
      <p:pic>
        <p:nvPicPr>
          <p:cNvPr id="11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55835" y="3045979"/>
            <a:ext cx="6957395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1238" y="6247007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1239" y="559893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5510" y="6247007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1239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7240" y="-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1239" y="59947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4DCEAB4-5DCE-4A51-84FF-F5AD3EC59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36" y="1599590"/>
            <a:ext cx="7990135" cy="467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264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55834" y="2946587"/>
            <a:ext cx="6957394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311" y="622095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5193" y="64807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345" y="-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311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311" y="558276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623083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FAC7D66A-E254-4CE0-BA54-843237D14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77" y="1403648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50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solidFill>
                  <a:schemeClr val="bg2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Памятник основателям Саранска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55835" y="3045979"/>
            <a:ext cx="6957395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vatars.mds.yandex.net/get-zen_doc/3725294/pub_5f21476aade0dd5395408b96_5f214794f01f506fcbc54a6e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216" y="1556792"/>
            <a:ext cx="6570747" cy="512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59664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2847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4039" y="623580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068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996" y="-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19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497" y="-99392"/>
            <a:ext cx="7907802" cy="1116591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rgbClr val="C00000"/>
                </a:solidFill>
              </a:rPr>
            </a:b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Кафедральный собор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имени Феодора Ушакова</a:t>
            </a:r>
          </a:p>
        </p:txBody>
      </p:sp>
      <p:pic>
        <p:nvPicPr>
          <p:cNvPr id="11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76919" y="3045978"/>
            <a:ext cx="6957398" cy="86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296" y="-3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6031" y="64807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6031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1989" y="620993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972" y="559608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296" y="621458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683EA7AE-00A9-4271-A0E3-F2A23C77A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69146"/>
            <a:ext cx="6408711" cy="432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5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br>
              <a:rPr lang="ru-RU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Парк им. А.С. Пушкина</a:t>
            </a:r>
            <a:br>
              <a:rPr lang="ru-RU" sz="4000" b="1" dirty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72944" y="2963696"/>
            <a:ext cx="6991613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175" y="565444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959" y="624414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3227" y="624434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958" y="56548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-254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174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25B90025-7032-46E2-A1EC-B213BF082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13101"/>
            <a:ext cx="6842033" cy="456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4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Мордовия Арена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04655" y="3029355"/>
            <a:ext cx="6840762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041" y="623020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3020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640" y="562142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075" y="580049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5620" y="-16846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075" y="-27384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08D04E67-2240-4F62-A52B-194244538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08918"/>
            <a:ext cx="6858000" cy="468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880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7" cy="940966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Музей изобразительных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искусств им. С.Д. </a:t>
            </a:r>
            <a:r>
              <a:rPr lang="ru-RU" b="1" dirty="0" err="1">
                <a:solidFill>
                  <a:srgbClr val="C00000"/>
                </a:solidFill>
              </a:rPr>
              <a:t>Эрьзи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s://avatars.mds.yandex.net/get-turbo/936458/2a0000016765287db5cb3472bf36878afedf/max_g480_c12_r4x3_pd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840760" cy="473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205531" y="2996281"/>
            <a:ext cx="7056785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029" y="566124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4630" y="624785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029" y="62068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2271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029" y="625226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029" y="2271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795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Краеведческий музей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им. И.Д. Воронина</a:t>
            </a:r>
            <a:br>
              <a:rPr lang="ru-RU" sz="4000" b="1" dirty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1\Desktop\hello_html_m3759f15d-removebg-pre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39807" y="3025642"/>
            <a:ext cx="6916726" cy="8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618435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1819" y="-2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7684" y="0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048" y="6209928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Downloads\hello_html_dcb19c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7683" y="617611"/>
            <a:ext cx="87324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5E0938C7-2854-43CA-9F03-40E0559E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009132"/>
            <a:ext cx="6624735" cy="447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826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1455</TotalTime>
  <Words>218</Words>
  <Application>Microsoft Office PowerPoint</Application>
  <PresentationFormat>Экран (4:3)</PresentationFormat>
  <Paragraphs>35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Республика Мордовия</vt:lpstr>
      <vt:lpstr>Презентация PowerPoint</vt:lpstr>
      <vt:lpstr> Памятник основателям Саранска </vt:lpstr>
      <vt:lpstr>  Кафедральный собор  имени Феодора Ушакова</vt:lpstr>
      <vt:lpstr>  Парк им. А.С. Пушкина </vt:lpstr>
      <vt:lpstr> Мордовия Арена </vt:lpstr>
      <vt:lpstr> Музей изобразительных  искусств им. С.Д. Эрьзи </vt:lpstr>
      <vt:lpstr> Краеведческий музей  им. И.Д. Воронина </vt:lpstr>
      <vt:lpstr>  Музей боевого и трудового  подвига </vt:lpstr>
      <vt:lpstr>  Памятник воинам Мордовии, павшим  в годы Великой Отечественной  войны 1941-1945 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Сандин Михаил</cp:lastModifiedBy>
  <cp:revision>44</cp:revision>
  <dcterms:created xsi:type="dcterms:W3CDTF">2021-02-02T14:58:14Z</dcterms:created>
  <dcterms:modified xsi:type="dcterms:W3CDTF">2023-06-26T08:22:55Z</dcterms:modified>
</cp:coreProperties>
</file>