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ms-powerpoint.revisioninfo+xml" PartName="/ppt/revisionInfo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1" r:id="rId4"/>
    <p:sldId id="275" r:id="rId5"/>
    <p:sldId id="276" r:id="rId6"/>
    <p:sldId id="27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3190" autoAdjust="0"/>
  </p:normalViewPr>
  <p:slideViewPr>
    <p:cSldViewPr>
      <p:cViewPr varScale="1">
        <p:scale>
          <a:sx n="81" d="100"/>
          <a:sy n="81" d="100"/>
        </p:scale>
        <p:origin x="-154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8181B-07D7-4EFA-8A5D-C24C160C4A96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0840A-2A70-444D-AC03-9F5B46975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194C93-BD60-45E5-9E8B-6ED79166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429288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Алферовская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ООШ» группа дошкольного образования</a:t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Чистые руки – залог здоровья»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Подготовила воспитатель: </a:t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Быценко Татьяна Геннадьевна</a:t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2019г.</a:t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9"/>
            <a:ext cx="3286148" cy="371477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кожа блестела чистотой,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Ты лицо свое промой.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Нам всегда нужно стараться,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детским умываться…..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static.onlinetrade.ru/img/items/b/detskoe_mylo_dlya_tela_korea_our_herb_story_s_ekstraktom_klubniki_100_g_1108604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643182"/>
            <a:ext cx="3643338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6867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Виды мыла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7650" name="Picture 2" descr="https://cs5.livemaster.ru/storage/58/04/a305f93babf7bf388ba79353261v--kosmetika-ruchnoj-raboty-mylo-detsko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36"/>
            <a:ext cx="2912505" cy="2428892"/>
          </a:xfrm>
          <a:prstGeom prst="rect">
            <a:avLst/>
          </a:prstGeom>
          <a:noFill/>
        </p:spPr>
      </p:pic>
      <p:pic>
        <p:nvPicPr>
          <p:cNvPr id="8" name="Рисунок 7" descr="https://www.selbutik.ru/images/product_images/popup_images/286667_0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857628"/>
            <a:ext cx="3286148" cy="260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teleporto.ru/images/detailed/11970/39589.png?t=147146522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1428736"/>
            <a:ext cx="33575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specprom-kr.com.ua/images/stories/virtuemart/product/mylo-khozyajstvennoe-zzhk-72-200-gr-0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4143380"/>
            <a:ext cx="2481261" cy="212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6829444" cy="70328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Какие бывают микробы      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https://smhttp-ssl-32478-organiclifestylemagazine.nexcesscdn.net/wp-content/uploads/2017/07/bacteria-infection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357298"/>
            <a:ext cx="407196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poznavajamir.ru/image/data/articles/mikroby-na-rukah-pod-mikroskopom/ruka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857496"/>
            <a:ext cx="3211328" cy="34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1414450" cy="785818"/>
          </a:xfrm>
        </p:spPr>
        <p:txBody>
          <a:bodyPr>
            <a:normAutofit/>
          </a:bodyPr>
          <a:lstStyle/>
          <a:p>
            <a:pPr marL="457200" indent="-457200">
              <a:buNone/>
              <a:defRPr/>
            </a:pPr>
            <a:endParaRPr lang="ru-RU" sz="2800" dirty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57224" y="928671"/>
            <a:ext cx="4572032" cy="52864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желаю вам, ребята,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Быть здоровыми всегда.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добиться результата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невозможно без труда.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Постарайтесь не лениться-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Каждый раз перед едой.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Прежде чем за стол садиться,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Руки тщательно помой.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o-vannoy.ru/images/article/orig/2015/08/top-11-idej-dlya-vanny-kotorye-ponravyatsya-detyam-i-vzroslym-9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857496"/>
            <a:ext cx="3004089" cy="3443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 l="2290" t="3577" r="4503" b="22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15370" cy="600079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1020</TotalTime>
  <Words>15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МКОУ «Алферовская ООШ» группа дошкольного образования       «Чистые руки – залог здоровья»                                                                  Подготовила воспитатель:                                                                      Быценко Татьяна Геннадьевна     2019г.   </vt:lpstr>
      <vt:lpstr> Чтобы кожа блестела чистотой, Ты лицо свое промой. Нам всегда нужно стараться, И детским умываться…..</vt:lpstr>
      <vt:lpstr>Виды мыла</vt:lpstr>
      <vt:lpstr>Какие бывают микробы       </vt:lpstr>
      <vt:lpstr>Я желаю вам, ребята, Быть здоровыми всегда. Но добиться результата невозможно без труда. Постарайтесь не лениться- Каждый раз перед едой. Прежде чем за стол садиться, Руки тщательно помой.     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Татьяна Быценко</cp:lastModifiedBy>
  <cp:revision>104</cp:revision>
  <dcterms:created xsi:type="dcterms:W3CDTF">2017-10-07T07:45:31Z</dcterms:created>
  <dcterms:modified xsi:type="dcterms:W3CDTF">2023-06-21T17:22:09Z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360396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