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74" r:id="rId5"/>
    <p:sldId id="25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95" autoAdjust="0"/>
    <p:restoredTop sz="93617" autoAdjust="0"/>
  </p:normalViewPr>
  <p:slideViewPr>
    <p:cSldViewPr snapToGrid="0">
      <p:cViewPr varScale="1">
        <p:scale>
          <a:sx n="82" d="100"/>
          <a:sy n="82" d="100"/>
        </p:scale>
        <p:origin x="-720" y="-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53AF-5B03-4686-BE90-68F53F8894B5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93B13-EEBD-4D85-BF50-35ACD86BC4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5411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53AF-5B03-4686-BE90-68F53F8894B5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93B13-EEBD-4D85-BF50-35ACD86BC4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9717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53AF-5B03-4686-BE90-68F53F8894B5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93B13-EEBD-4D85-BF50-35ACD86BC4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9449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53AF-5B03-4686-BE90-68F53F8894B5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93B13-EEBD-4D85-BF50-35ACD86BC4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821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53AF-5B03-4686-BE90-68F53F8894B5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93B13-EEBD-4D85-BF50-35ACD86BC4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426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53AF-5B03-4686-BE90-68F53F8894B5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93B13-EEBD-4D85-BF50-35ACD86BC4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1503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53AF-5B03-4686-BE90-68F53F8894B5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93B13-EEBD-4D85-BF50-35ACD86BC4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8822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53AF-5B03-4686-BE90-68F53F8894B5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93B13-EEBD-4D85-BF50-35ACD86BC4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551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53AF-5B03-4686-BE90-68F53F8894B5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93B13-EEBD-4D85-BF50-35ACD86BC4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573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53AF-5B03-4686-BE90-68F53F8894B5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93B13-EEBD-4D85-BF50-35ACD86BC4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9686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53AF-5B03-4686-BE90-68F53F8894B5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93B13-EEBD-4D85-BF50-35ACD86BC4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9911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653AF-5B03-4686-BE90-68F53F8894B5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93B13-EEBD-4D85-BF50-35ACD86BC4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4268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389" y="997172"/>
            <a:ext cx="9144000" cy="2260300"/>
          </a:xfr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Развивающая предметно – пространственная среда</a:t>
            </a:r>
            <a:br>
              <a:rPr lang="ru-RU" sz="2800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kern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спортивном зале инструктора по физической культуре </a:t>
            </a:r>
            <a:r>
              <a:rPr lang="ru-RU" sz="2800" kern="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Коржовой</a:t>
            </a:r>
            <a:r>
              <a:rPr lang="ru-RU" sz="2800" kern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Натальи Алексеевны</a:t>
            </a:r>
            <a:r>
              <a:rPr lang="ru-RU" sz="3600" kern="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kern="0" dirty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5" name="Прямоугольник 10"/>
          <p:cNvSpPr>
            <a:spLocks noChangeArrowheads="1"/>
          </p:cNvSpPr>
          <p:nvPr/>
        </p:nvSpPr>
        <p:spPr bwMode="auto">
          <a:xfrm>
            <a:off x="1169233" y="292100"/>
            <a:ext cx="96123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</a:rPr>
              <a:t>«Детский сад №15» г. Алейска</a:t>
            </a:r>
            <a:endParaRPr kumimoji="0" lang="ru-RU" altLang="ru-RU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pic>
        <p:nvPicPr>
          <p:cNvPr id="1026" name="Picture 2" descr="C:\Users\User\Desktop\IMG_20230306_0933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1207" y="3120477"/>
            <a:ext cx="3259266" cy="31086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0896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Принципы реализации </a:t>
            </a:r>
            <a:br>
              <a:rPr lang="ru-RU" b="1" dirty="0" smtClean="0"/>
            </a:br>
            <a:r>
              <a:rPr lang="ru-RU" b="1" dirty="0" smtClean="0"/>
              <a:t>предметно- развивающей среды: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55813"/>
            <a:ext cx="10515600" cy="4121150"/>
          </a:xfrm>
        </p:spPr>
        <p:txBody>
          <a:bodyPr/>
          <a:lstStyle/>
          <a:p>
            <a:r>
              <a:rPr lang="ru-RU" dirty="0" smtClean="0"/>
              <a:t>доступность</a:t>
            </a:r>
          </a:p>
          <a:p>
            <a:r>
              <a:rPr lang="ru-RU" dirty="0" smtClean="0"/>
              <a:t> безопасность</a:t>
            </a:r>
          </a:p>
          <a:p>
            <a:r>
              <a:rPr lang="ru-RU" dirty="0" smtClean="0"/>
              <a:t> насыщенность</a:t>
            </a:r>
          </a:p>
          <a:p>
            <a:r>
              <a:rPr lang="ru-RU" dirty="0" smtClean="0"/>
              <a:t> вариативность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трансформируемость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err="1" smtClean="0"/>
              <a:t>полифункциональность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80521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297"/>
            <a:ext cx="10515600" cy="2192991"/>
          </a:xfrm>
        </p:spPr>
        <p:txBody>
          <a:bodyPr>
            <a:normAutofit/>
          </a:bodyPr>
          <a:lstStyle/>
          <a:p>
            <a:pPr lvl="0" algn="ctr" fontAlgn="base">
              <a:lnSpc>
                <a:spcPct val="100000"/>
              </a:lnSpc>
              <a:spcAft>
                <a:spcPct val="0"/>
              </a:spcAft>
            </a:pPr>
            <a:r>
              <a:rPr lang="ru-RU" altLang="ru-RU" sz="2800" b="1" dirty="0" smtClean="0">
                <a:latin typeface="Arial" pitchFamily="34" charset="0"/>
                <a:ea typeface="+mn-ea"/>
                <a:cs typeface="Arial" pitchFamily="34" charset="0"/>
              </a:rPr>
              <a:t>Добро </a:t>
            </a:r>
            <a:r>
              <a:rPr lang="ru-RU" altLang="ru-RU" sz="2800" b="1" dirty="0">
                <a:latin typeface="Arial" pitchFamily="34" charset="0"/>
                <a:ea typeface="+mn-ea"/>
                <a:cs typeface="Arial" pitchFamily="34" charset="0"/>
              </a:rPr>
              <a:t>пожаловать, в </a:t>
            </a:r>
            <a:r>
              <a:rPr lang="ru-RU" altLang="ru-RU" sz="2800" b="1" dirty="0" smtClean="0">
                <a:latin typeface="Arial" pitchFamily="34" charset="0"/>
                <a:ea typeface="+mn-ea"/>
                <a:cs typeface="Arial" pitchFamily="34" charset="0"/>
              </a:rPr>
              <a:t>спортивный зал </a:t>
            </a:r>
            <a:br>
              <a:rPr lang="ru-RU" altLang="ru-RU" sz="2800" b="1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altLang="ru-RU" sz="2800" b="1" dirty="0" smtClean="0">
                <a:latin typeface="Arial" pitchFamily="34" charset="0"/>
                <a:ea typeface="+mn-ea"/>
                <a:cs typeface="Arial" pitchFamily="34" charset="0"/>
              </a:rPr>
              <a:t>инструктора по физической культуре!! </a:t>
            </a:r>
            <a:r>
              <a:rPr lang="ru-RU" altLang="ru-RU" sz="2000" b="1" dirty="0"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2000" b="1" dirty="0"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1800" dirty="0" smtClean="0">
                <a:latin typeface="Times New Roman" panose="02020603050405020304" pitchFamily="18" charset="0"/>
                <a:ea typeface="+mn-ea"/>
                <a:cs typeface="+mn-cs"/>
              </a:rPr>
              <a:t>Физкультурный зал нашего детского сада является центром физической подготовки детей. Центром формирования у детей жизненно-необходимых двигательных умений и навыков, достижения определенного уровня физической культуры. Зал оборудован в соответствии с требованиями и с учетом возрастных особенностей детей. </a:t>
            </a:r>
            <a:endParaRPr lang="ru-RU" dirty="0"/>
          </a:p>
        </p:txBody>
      </p:sp>
      <p:pic>
        <p:nvPicPr>
          <p:cNvPr id="2055" name="Picture 7" descr="C:\Users\User\Desktop\IMG_20230306_103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34" y="2024549"/>
            <a:ext cx="3224540" cy="1860550"/>
          </a:xfrm>
          <a:prstGeom prst="rect">
            <a:avLst/>
          </a:prstGeom>
          <a:noFill/>
        </p:spPr>
      </p:pic>
      <p:pic>
        <p:nvPicPr>
          <p:cNvPr id="2056" name="Picture 8" descr="C:\Users\User\Desktop\IMG_20230306_1036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2751" y="2526875"/>
            <a:ext cx="2956122" cy="2257431"/>
          </a:xfrm>
          <a:prstGeom prst="rect">
            <a:avLst/>
          </a:prstGeom>
          <a:noFill/>
        </p:spPr>
      </p:pic>
      <p:pic>
        <p:nvPicPr>
          <p:cNvPr id="2057" name="Picture 9" descr="C:\Users\User\Desktop\IMG_20230306_1031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74463" y="4566770"/>
            <a:ext cx="2042150" cy="1955328"/>
          </a:xfrm>
          <a:prstGeom prst="rect">
            <a:avLst/>
          </a:prstGeom>
          <a:noFill/>
        </p:spPr>
      </p:pic>
      <p:pic>
        <p:nvPicPr>
          <p:cNvPr id="2058" name="Picture 10" descr="C:\Users\User\Desktop\IMG_20230306_10312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9806" y="3452744"/>
            <a:ext cx="1735494" cy="22949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46811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3041" y="308564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Физкультурный уголок 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предметно-развивающей среды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121790"/>
            <a:ext cx="10869891" cy="5552387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физкультурный уголок служит удовлетворению потребности дошкольника в движении и приобщению его к здоровому образу жизни</a:t>
            </a:r>
          </a:p>
          <a:p>
            <a:r>
              <a:rPr lang="ru-RU" dirty="0" smtClean="0"/>
              <a:t>способствует развитию движений и совершенствует двигательные функции</a:t>
            </a:r>
          </a:p>
          <a:p>
            <a:r>
              <a:rPr lang="ru-RU" dirty="0" smtClean="0"/>
              <a:t>необходим для возраста физической подготовленности</a:t>
            </a:r>
          </a:p>
          <a:p>
            <a:r>
              <a:rPr lang="ru-RU" dirty="0" smtClean="0"/>
              <a:t>создает благоприятные условия для активного отдыха, коллективных игр и развлечений</a:t>
            </a:r>
          </a:p>
          <a:p>
            <a:r>
              <a:rPr lang="ru-RU" dirty="0" smtClean="0"/>
              <a:t>приобщает детей к занятиям физической культуры и спорта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83837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298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8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8542"/>
            <a:ext cx="105156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1" dirty="0" smtClean="0"/>
              <a:t>Комплектация спортивных уголков</a:t>
            </a:r>
            <a:endParaRPr lang="ru-RU" altLang="ru-RU" sz="3200" b="1" dirty="0"/>
          </a:p>
        </p:txBody>
      </p:sp>
      <p:sp>
        <p:nvSpPr>
          <p:cNvPr id="6" name="Прямоугольник 12"/>
          <p:cNvSpPr>
            <a:spLocks noGrp="1" noChangeArrowheads="1"/>
          </p:cNvSpPr>
          <p:nvPr>
            <p:ph idx="1"/>
          </p:nvPr>
        </p:nvSpPr>
        <p:spPr bwMode="auto">
          <a:xfrm>
            <a:off x="838200" y="1371601"/>
            <a:ext cx="10515600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just" eaLnBrk="1" hangingPunct="1">
              <a:buNone/>
            </a:pPr>
            <a:r>
              <a:rPr lang="ru-RU" sz="1600" dirty="0" smtClean="0"/>
              <a:t>	Многообразие оборудования и пособий дает возможность продуктивно его использовать в разных видах занятий по физической культуре, при этом создавая их вариативное содержание для развития произвольности движений детей, их самостоятельности и творческих замыслов. Материалы, из которых изготовлено оборудование, отвечает гигиеническим требованиям, экологически чисты и прочны.</a:t>
            </a:r>
            <a:endParaRPr lang="ru-RU" altLang="ru-RU" sz="1600" dirty="0"/>
          </a:p>
        </p:txBody>
      </p:sp>
      <p:pic>
        <p:nvPicPr>
          <p:cNvPr id="1026" name="Picture 2" descr="C:\Users\User\Desktop\IMG_20230306_113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9352" y="2492248"/>
            <a:ext cx="3132944" cy="1800780"/>
          </a:xfrm>
          <a:prstGeom prst="rect">
            <a:avLst/>
          </a:prstGeom>
          <a:noFill/>
        </p:spPr>
      </p:pic>
      <p:pic>
        <p:nvPicPr>
          <p:cNvPr id="1027" name="Picture 3" descr="C:\Users\User\Desktop\IMG_20230306_1104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6468" y="2510727"/>
            <a:ext cx="3042322" cy="1807387"/>
          </a:xfrm>
          <a:prstGeom prst="rect">
            <a:avLst/>
          </a:prstGeom>
          <a:noFill/>
        </p:spPr>
      </p:pic>
      <p:pic>
        <p:nvPicPr>
          <p:cNvPr id="1028" name="Picture 4" descr="C:\Users\User\Desktop\IMG_20230306_1109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69559" y="2488367"/>
            <a:ext cx="3394299" cy="1791305"/>
          </a:xfrm>
          <a:prstGeom prst="rect">
            <a:avLst/>
          </a:prstGeom>
          <a:noFill/>
        </p:spPr>
      </p:pic>
      <p:pic>
        <p:nvPicPr>
          <p:cNvPr id="1029" name="Picture 5" descr="C:\Users\User\Desktop\IMG_20230306_111352 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89046" y="4758612"/>
            <a:ext cx="3151325" cy="1570809"/>
          </a:xfrm>
          <a:prstGeom prst="rect">
            <a:avLst/>
          </a:prstGeom>
          <a:noFill/>
        </p:spPr>
      </p:pic>
      <p:pic>
        <p:nvPicPr>
          <p:cNvPr id="1030" name="Picture 6" descr="C:\Users\User\Desktop\IMG_20230306_11141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49476" y="4751854"/>
            <a:ext cx="2880651" cy="1740982"/>
          </a:xfrm>
          <a:prstGeom prst="rect">
            <a:avLst/>
          </a:prstGeom>
          <a:noFill/>
        </p:spPr>
      </p:pic>
      <p:pic>
        <p:nvPicPr>
          <p:cNvPr id="1031" name="Picture 7" descr="C:\Users\User\Desktop\IMG_20230306_11091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84921" y="4623958"/>
            <a:ext cx="2200813" cy="18738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730865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</TotalTime>
  <Words>89</Words>
  <Application>Microsoft Office PowerPoint</Application>
  <PresentationFormat>Произвольный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Развивающая предметно – пространственная среда в спортивном зале инструктора по физической культуре Коржовой Натальи Алексеевны </vt:lpstr>
      <vt:lpstr>Принципы реализации  предметно- развивающей среды:</vt:lpstr>
      <vt:lpstr>Добро пожаловать, в спортивный зал  инструктора по физической культуре!!  Физкультурный зал нашего детского сада является центром физической подготовки детей. Центром формирования у детей жизненно-необходимых двигательных умений и навыков, достижения определенного уровня физической культуры. Зал оборудован в соответствии с требованиями и с учетом возрастных особенностей детей. </vt:lpstr>
      <vt:lpstr>Физкультурный уголок  предметно-развивающей среды  </vt:lpstr>
      <vt:lpstr>Комплектация спортивных уголков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Развивающая предметно – пространственная среда в кабинете учителя-логопеда Башировой Дарьи Валерьевны и  учителя-дефектолога Захаровой Ольги Васильевны</dc:title>
  <dc:creator>Дарья Баширова</dc:creator>
  <cp:lastModifiedBy>Пользователь</cp:lastModifiedBy>
  <cp:revision>38</cp:revision>
  <dcterms:created xsi:type="dcterms:W3CDTF">2023-03-02T06:18:53Z</dcterms:created>
  <dcterms:modified xsi:type="dcterms:W3CDTF">2023-06-26T01:54:06Z</dcterms:modified>
</cp:coreProperties>
</file>