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24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FE5B8F-7C41-4669-B38B-04CAF6F026A6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FB8A40-B6BB-4259-8A16-97BE4162D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228" y="1196752"/>
            <a:ext cx="87115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Мастер – класс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Рисование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губкой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5306433"/>
            <a:ext cx="50405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Автор: Бородина А.С.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30615_141225.jpg"/>
          <p:cNvPicPr>
            <a:picLocks noChangeAspect="1"/>
          </p:cNvPicPr>
          <p:nvPr/>
        </p:nvPicPr>
        <p:blipFill>
          <a:blip r:embed="rId2" cstate="print"/>
          <a:srcRect b="92"/>
          <a:stretch>
            <a:fillRect/>
          </a:stretch>
        </p:blipFill>
        <p:spPr>
          <a:xfrm>
            <a:off x="4932040" y="2420888"/>
            <a:ext cx="3612311" cy="40770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30615_142747.jpg"/>
          <p:cNvPicPr>
            <a:picLocks noChangeAspect="1"/>
          </p:cNvPicPr>
          <p:nvPr/>
        </p:nvPicPr>
        <p:blipFill>
          <a:blip r:embed="rId3" cstate="print"/>
          <a:srcRect l="97" r="57" b="38"/>
          <a:stretch>
            <a:fillRect/>
          </a:stretch>
        </p:blipFill>
        <p:spPr>
          <a:xfrm>
            <a:off x="2483768" y="3717032"/>
            <a:ext cx="1872208" cy="288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99592" y="404664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Для того, чтобы нарисовать с ребёнком рисунок с помощью нетрадиционной техники рисования</a:t>
            </a:r>
            <a:r>
              <a:rPr lang="ru-RU" sz="2000" b="1" dirty="0" smtClean="0"/>
              <a:t>, </a:t>
            </a:r>
            <a:r>
              <a:rPr lang="ru-RU" sz="2000" b="1" dirty="0" smtClean="0"/>
              <a:t>вам понадобятся: </a:t>
            </a:r>
          </a:p>
          <a:p>
            <a:r>
              <a:rPr lang="ru-RU" sz="2000" b="1" dirty="0" smtClean="0"/>
              <a:t>-лист белой бумаги;</a:t>
            </a:r>
          </a:p>
          <a:p>
            <a:r>
              <a:rPr lang="ru-RU" sz="2000" b="1" dirty="0" smtClean="0"/>
              <a:t>-вырезанный силуэт какого – либо рисунка;</a:t>
            </a:r>
          </a:p>
          <a:p>
            <a:pPr>
              <a:buFontTx/>
              <a:buChar char="-"/>
            </a:pPr>
            <a:r>
              <a:rPr lang="ru-RU" sz="2000" b="1" dirty="0" smtClean="0"/>
              <a:t>губка;</a:t>
            </a:r>
          </a:p>
          <a:p>
            <a:pPr>
              <a:buFontTx/>
              <a:buChar char="-"/>
            </a:pPr>
            <a:r>
              <a:rPr lang="ru-RU" sz="2000" b="1" dirty="0" smtClean="0"/>
              <a:t>краска;</a:t>
            </a:r>
          </a:p>
          <a:p>
            <a:pPr>
              <a:buFontTx/>
              <a:buChar char="-"/>
            </a:pPr>
            <a:r>
              <a:rPr lang="ru-RU" sz="2000" b="1" dirty="0" smtClean="0"/>
              <a:t>фломастеры;</a:t>
            </a:r>
          </a:p>
          <a:p>
            <a:pPr>
              <a:buFontTx/>
              <a:buChar char="-"/>
            </a:pPr>
            <a:r>
              <a:rPr lang="ru-RU" sz="2000" b="1" dirty="0" smtClean="0"/>
              <a:t>палитра;</a:t>
            </a:r>
          </a:p>
          <a:p>
            <a:r>
              <a:rPr lang="ru-RU" sz="2000" b="1" dirty="0" smtClean="0"/>
              <a:t>-непроливайка с водой.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615_1413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780928"/>
            <a:ext cx="4475989" cy="33569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Для начала разведите краску.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615_1414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4032448" cy="53765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76056" y="548680"/>
            <a:ext cx="3600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Затем берёте лист белой бумаги и накладываете на него вырезанный силуэт рисунка, который вы хотите нарисовать. </a:t>
            </a:r>
          </a:p>
          <a:p>
            <a:r>
              <a:rPr lang="ru-RU" sz="2400" b="1" dirty="0" smtClean="0"/>
              <a:t>Приготовьте губку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615_141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836712"/>
            <a:ext cx="4191930" cy="5589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11560" y="908720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Затем  губку обмакиваем в краску и начинаем закрашивать силуэт рисунка.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615_141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4956043" cy="3717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0230615_141602.jpg"/>
          <p:cNvPicPr>
            <a:picLocks noChangeAspect="1"/>
          </p:cNvPicPr>
          <p:nvPr/>
        </p:nvPicPr>
        <p:blipFill>
          <a:blip r:embed="rId3" cstate="print"/>
          <a:srcRect l="77" t="50" r="121" b="72"/>
          <a:stretch>
            <a:fillRect/>
          </a:stretch>
        </p:blipFill>
        <p:spPr>
          <a:xfrm rot="16200000">
            <a:off x="5920772" y="3723996"/>
            <a:ext cx="2402609" cy="3396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868144" y="476672"/>
            <a:ext cx="29523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После того, как весь силуэт закрасили, убираем шаблон.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30615_143313.jpg"/>
          <p:cNvPicPr>
            <a:picLocks noChangeAspect="1"/>
          </p:cNvPicPr>
          <p:nvPr/>
        </p:nvPicPr>
        <p:blipFill>
          <a:blip r:embed="rId2" cstate="print"/>
          <a:srcRect l="57" t="7" b="46"/>
          <a:stretch>
            <a:fillRect/>
          </a:stretch>
        </p:blipFill>
        <p:spPr>
          <a:xfrm>
            <a:off x="1691680" y="620688"/>
            <a:ext cx="5328592" cy="36956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3528" y="450912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Ждём пока краска высохнет</a:t>
            </a:r>
          </a:p>
          <a:p>
            <a:pPr algn="ctr"/>
            <a:r>
              <a:rPr lang="ru-RU" sz="2400" b="1" dirty="0" smtClean="0"/>
              <a:t>С помощью фломастеров добавляем детали. </a:t>
            </a:r>
          </a:p>
          <a:p>
            <a:pPr algn="ctr"/>
            <a:r>
              <a:rPr lang="ru-RU" sz="2400" b="1" dirty="0" smtClean="0"/>
              <a:t>Рисунок готов!</a:t>
            </a:r>
            <a:endParaRPr lang="ru-RU" sz="2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113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2023-06-19T15:49:16Z</dcterms:created>
  <dcterms:modified xsi:type="dcterms:W3CDTF">2023-06-26T15:44:18Z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388058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