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71" r:id="rId2"/>
    <p:sldId id="272" r:id="rId3"/>
    <p:sldId id="268" r:id="rId4"/>
    <p:sldId id="274" r:id="rId5"/>
    <p:sldId id="269" r:id="rId6"/>
    <p:sldId id="270" r:id="rId7"/>
    <p:sldId id="262" r:id="rId8"/>
    <p:sldId id="266" r:id="rId9"/>
    <p:sldId id="259" r:id="rId10"/>
    <p:sldId id="261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3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004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916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7936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194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1797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539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107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245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36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653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741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637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078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543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417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974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83B0B-F315-4C8D-8BA3-0074D515F885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98C89FB-301B-4429-8F95-260201BAD2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361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64161"/>
            <a:ext cx="9144000" cy="1463040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sz="3600" dirty="0" smtClean="0"/>
              <a:t>Вот и лето наступило»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240" y="1830380"/>
            <a:ext cx="7376160" cy="487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169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080" y="68659"/>
            <a:ext cx="8743420" cy="6557566"/>
          </a:xfrm>
        </p:spPr>
      </p:pic>
    </p:spTree>
    <p:extLst>
      <p:ext uri="{BB962C8B-B14F-4D97-AF65-F5344CB8AC3E}">
        <p14:creationId xmlns:p14="http://schemas.microsoft.com/office/powerpoint/2010/main" val="2743975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979" y="211534"/>
            <a:ext cx="8607953" cy="6455966"/>
          </a:xfrm>
        </p:spPr>
      </p:pic>
    </p:spTree>
    <p:extLst>
      <p:ext uri="{BB962C8B-B14F-4D97-AF65-F5344CB8AC3E}">
        <p14:creationId xmlns:p14="http://schemas.microsoft.com/office/powerpoint/2010/main" val="3115481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640" y="-152400"/>
            <a:ext cx="9245600" cy="6934200"/>
          </a:xfrm>
        </p:spPr>
      </p:pic>
    </p:spTree>
    <p:extLst>
      <p:ext uri="{BB962C8B-B14F-4D97-AF65-F5344CB8AC3E}">
        <p14:creationId xmlns:p14="http://schemas.microsoft.com/office/powerpoint/2010/main" val="2799285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0" y="-47283"/>
            <a:ext cx="9184640" cy="687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781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920" y="1"/>
            <a:ext cx="9187918" cy="6890940"/>
          </a:xfrm>
        </p:spPr>
      </p:pic>
    </p:spTree>
    <p:extLst>
      <p:ext uri="{BB962C8B-B14F-4D97-AF65-F5344CB8AC3E}">
        <p14:creationId xmlns:p14="http://schemas.microsoft.com/office/powerpoint/2010/main" val="1172808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232" y="0"/>
            <a:ext cx="8966791" cy="6725094"/>
          </a:xfrm>
        </p:spPr>
      </p:pic>
    </p:spTree>
    <p:extLst>
      <p:ext uri="{BB962C8B-B14F-4D97-AF65-F5344CB8AC3E}">
        <p14:creationId xmlns:p14="http://schemas.microsoft.com/office/powerpoint/2010/main" val="34468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233" y="125506"/>
            <a:ext cx="8960813" cy="6720611"/>
          </a:xfrm>
        </p:spPr>
      </p:pic>
    </p:spTree>
    <p:extLst>
      <p:ext uri="{BB962C8B-B14F-4D97-AF65-F5344CB8AC3E}">
        <p14:creationId xmlns:p14="http://schemas.microsoft.com/office/powerpoint/2010/main" val="635231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115" y="2133600"/>
            <a:ext cx="5361596" cy="37782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692" y="1"/>
            <a:ext cx="8552332" cy="664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677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011" y="-8966"/>
            <a:ext cx="9165354" cy="6866966"/>
          </a:xfrm>
        </p:spPr>
      </p:pic>
    </p:spTree>
    <p:extLst>
      <p:ext uri="{BB962C8B-B14F-4D97-AF65-F5344CB8AC3E}">
        <p14:creationId xmlns:p14="http://schemas.microsoft.com/office/powerpoint/2010/main" val="3400165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904" y="75068"/>
            <a:ext cx="9036545" cy="6782932"/>
          </a:xfrm>
        </p:spPr>
      </p:pic>
    </p:spTree>
    <p:extLst>
      <p:ext uri="{BB962C8B-B14F-4D97-AF65-F5344CB8AC3E}">
        <p14:creationId xmlns:p14="http://schemas.microsoft.com/office/powerpoint/2010/main" val="198915805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37</TotalTime>
  <Words>6</Words>
  <Application>Microsoft Office PowerPoint</Application>
  <PresentationFormat>Широкоэкранный</PresentationFormat>
  <Paragraphs>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Легкий дым</vt:lpstr>
      <vt:lpstr>«Вот и лето наступило»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2023-05-31T09:12:25Z</dcterms:created>
  <dcterms:modified xsi:type="dcterms:W3CDTF">2023-05-31T09:50:11Z</dcterms:modified>
</cp:coreProperties>
</file>