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A7066-F579-4D88-92A7-25F982409BB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1617D-BEE8-4C64-9CA5-ABCA7BB46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989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Рисунок 13" descr="0_75db2_f012258_L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42852"/>
            <a:ext cx="1524003" cy="1057658"/>
          </a:xfrm>
          <a:prstGeom prst="rect">
            <a:avLst/>
          </a:prstGeom>
        </p:spPr>
      </p:pic>
      <p:pic>
        <p:nvPicPr>
          <p:cNvPr id="15" name="Рисунок 14" descr="0_75db2_f012258_L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428736"/>
            <a:ext cx="1524003" cy="1057658"/>
          </a:xfrm>
          <a:prstGeom prst="rect">
            <a:avLst/>
          </a:prstGeom>
        </p:spPr>
      </p:pic>
      <p:pic>
        <p:nvPicPr>
          <p:cNvPr id="16" name="Рисунок 15" descr="0_75db2_f012258_L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786058"/>
            <a:ext cx="1524003" cy="1057658"/>
          </a:xfrm>
          <a:prstGeom prst="rect">
            <a:avLst/>
          </a:prstGeom>
        </p:spPr>
      </p:pic>
      <p:pic>
        <p:nvPicPr>
          <p:cNvPr id="17" name="Рисунок 16" descr="0_75db2_f012258_L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5643578"/>
            <a:ext cx="1524003" cy="1057658"/>
          </a:xfrm>
          <a:prstGeom prst="rect">
            <a:avLst/>
          </a:prstGeom>
        </p:spPr>
      </p:pic>
      <p:pic>
        <p:nvPicPr>
          <p:cNvPr id="18" name="Рисунок 17" descr="0_75db2_f012258_L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286256"/>
            <a:ext cx="1524003" cy="10576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5" y="332656"/>
            <a:ext cx="7454062" cy="6078289"/>
            <a:chOff x="1545344" y="-34808"/>
            <a:chExt cx="6735748" cy="654804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545344" y="-34808"/>
              <a:ext cx="6735748" cy="9946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ndara" panose="020E0502030303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458159" y="6015889"/>
              <a:ext cx="4910120" cy="4973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ndara" panose="020E0502030303020204" pitchFamily="34" charset="0"/>
                </a:rPr>
                <a:t>Учитель: Самолюк И.В.</a:t>
              </a:r>
              <a:endParaRPr lang="ru-RU" sz="2400" dirty="0">
                <a:solidFill>
                  <a:prstClr val="black"/>
                </a:solidFill>
                <a:latin typeface="Candara" panose="020E0502030303020204" pitchFamily="34" charset="0"/>
              </a:endParaRPr>
            </a:p>
          </p:txBody>
        </p:sp>
      </p:grp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2204864"/>
            <a:ext cx="4762500" cy="26521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116632"/>
            <a:ext cx="73100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«Использование  </a:t>
            </a:r>
            <a:r>
              <a:rPr lang="ru-RU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интернет - ресурсов </a:t>
            </a:r>
            <a:r>
              <a:rPr lang="ru-RU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(онлайн-школ) </a:t>
            </a:r>
            <a:r>
              <a:rPr lang="ru-RU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для развития логического мышления учащихся 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dirty="0" smtClean="0"/>
              <a:t>Онлайн- школа с 1 по 8 класс</a:t>
            </a:r>
            <a:endParaRPr lang="ru-RU" dirty="0"/>
          </a:p>
        </p:txBody>
      </p:sp>
      <p:pic>
        <p:nvPicPr>
          <p:cNvPr id="3" name="Рисунок 2" descr="C:\Users\User\YandexDisk\Скриншоты\2021-11-11_19-45-14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1758314"/>
            <a:ext cx="6858645" cy="45510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828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74638"/>
            <a:ext cx="6624736" cy="142617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Любимая онлайн- школа тренажёров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75656" y="1412776"/>
            <a:ext cx="7067128" cy="5040560"/>
          </a:xfrm>
        </p:spPr>
        <p:txBody>
          <a:bodyPr/>
          <a:lstStyle/>
          <a:p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KID- MAMA — это отличная домашняя школа. На сайте очень много полезной </a:t>
            </a:r>
            <a:r>
              <a:rPr lang="ru-RU" sz="1400" b="1" dirty="0" smtClean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информации</a:t>
            </a: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онлайн игры и тренажеры, презентации, интерактивные модели, уроки, тесты, статьи.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Меню сайта доступно и понятно.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Меня интересовал раздел начальная школа.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Здесь также все доступно. В поисковой строке вы набираете интересующую вас тему. Мы с дочерью оценили раздел "тренажеры".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Заниматься легко и понятно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всем предметам и темам можно найти понятную информацию.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Большим достоинством этого сайта является то, что задания можно выполнять в неограниченных количествах, в отличии от других образовательных платформ.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Этот сайт поможет вашему ребёнку получить новую или закрепить уже полученную информацию.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Материал подаётся в доступной форме.</a:t>
            </a:r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400" b="1" dirty="0">
                <a:solidFill>
                  <a:srgbClr val="2C2C2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Неоценимая помощь для родителей.</a:t>
            </a:r>
            <a:endParaRPr lang="ru-RU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588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274638"/>
            <a:ext cx="7200800" cy="6034682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   </a:t>
            </a:r>
            <a:r>
              <a:rPr lang="ru-RU" sz="3200" b="1" dirty="0" smtClean="0">
                <a:solidFill>
                  <a:srgbClr val="C00000"/>
                </a:solidFill>
              </a:rPr>
              <a:t>« Не дай вам Бог жить в эпоху перемен,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/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... Если вы не сможете воспользоваться ПРЕИМУЩЕСТВАМИ этих перемен»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                            Китайская народная мудрость.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Символы нашего времени- это «опасность» и «возможность».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876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634082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Преимущества онлайн- школ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052736"/>
            <a:ext cx="5112568" cy="79208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Экономия времени..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Отсутствие временных ограничений. 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27684" y="2058232"/>
            <a:ext cx="5040560" cy="91440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Нацеленность на результат. 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Индивидуальная работа…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684" y="3237642"/>
            <a:ext cx="507841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293096"/>
            <a:ext cx="507841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8323" y="5373216"/>
            <a:ext cx="7176165" cy="136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63688" y="3237642"/>
            <a:ext cx="4841105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Развитие самодисциплины. Занятия – это частично процесс самообразования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8322" y="4339716"/>
            <a:ext cx="4979921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Отсутствие пропусков по причине болезни..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Комфортная обстановка. 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8322" y="5373216"/>
            <a:ext cx="7035059" cy="1777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Большое разнообразие заданий. Онлайн-игры, викторины, задачи на логику и сообразительность гораздо интереснее для ребенка, чем обычные письменные и устные занятия по учебникам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432535" y="1806050"/>
            <a:ext cx="4373562" cy="364059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СОВЕРШЕННО ДРУГОЙ УРОВЕНЬ</a:t>
            </a:r>
            <a:endParaRPr lang="ru-RU" sz="3200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00B0F0"/>
              </a:solidFill>
              <a:effectLst>
                <a:reflection blurRad="6350" stA="55000" endA="300" endPos="45500" dir="5400000" sy="-100000" algn="bl" rotWithShape="0"/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990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116632"/>
            <a:ext cx="504056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YandexDisk\Скриншоты\2021-11-10_21-59-01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87" y="3717032"/>
            <a:ext cx="4657725" cy="2769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628952" y="404664"/>
            <a:ext cx="3335535" cy="4684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Основные программы: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интерактивные тренажеры на развитие навыков мышления (память, логика и пр.);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курс финансовой грамотности;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краткие тематические курсы на расширение кругозора;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бесплатные олимпиады и возможность к ним подготовиться.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Простая регистрация, личный кабинет с контролем прогресса, награды за активное и успешное обучение, официальный диплом о прохождении курсов – все, чтобы ребенок занимался с интересом.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Цены удивляют: сейчас все программы стоят всего 2495 руб. </a:t>
            </a:r>
            <a:r>
              <a:rPr lang="ru-RU" sz="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А если не нужны все – можно покупать занятия на тренажере по-отдельности.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23396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YandexDisk\Скриншоты\2021-11-11_18-46-0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8641"/>
            <a:ext cx="5400675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331640" y="3501010"/>
            <a:ext cx="7355160" cy="316835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0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LogicLike</a:t>
            </a: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» – бренд года 2018 в номинации «Образование». И не зря. Главная задача сервиса – научить мыслить логически и не пасовать перед сложными задачами. Здесь зарегистрированы юные пользователи из разных стран – отличная возможность стать участником (а, возможно, и лидером) международного рейтинга.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Курс рассчитан на детей 5-12 лет. Все задания – это некая форма игры, которая не даст ребенку заскучать. Он обязательно попросит: «Еще!», но будьте последовательны – разработчики не рекомендуют торопиться и проходить весь курс за день.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В «</a:t>
            </a:r>
            <a:r>
              <a:rPr lang="ru-RU" sz="10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LogicLike</a:t>
            </a: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» собраны более 3500 задач: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SzPts val="1000"/>
              <a:buFont typeface="Courier New"/>
              <a:buChar char="o"/>
              <a:tabLst>
                <a:tab pos="914400" algn="l"/>
              </a:tabLst>
            </a:pP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задания на логику и пространство, 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SzPts val="1000"/>
              <a:buFont typeface="Courier New"/>
              <a:buChar char="o"/>
              <a:tabLst>
                <a:tab pos="914400" algn="l"/>
              </a:tabLst>
            </a:pP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истина или ложь;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SzPts val="1000"/>
              <a:buFont typeface="Courier New"/>
              <a:buChar char="o"/>
              <a:tabLst>
                <a:tab pos="914400" algn="l"/>
              </a:tabLst>
            </a:pP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шахматные партии;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814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2938338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800" dirty="0">
                <a:solidFill>
                  <a:srgbClr val="575D68"/>
                </a:solidFill>
                <a:latin typeface="Roboto"/>
                <a:ea typeface="Times New Roman"/>
                <a:cs typeface="Times New Roman"/>
              </a:rPr>
              <a:t>«</a:t>
            </a: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Финзнайка» – совместный проект министерства финансов РФ, Всемирного банка и других крупных организаций с целью привить школьникам </a:t>
            </a:r>
            <a:r>
              <a:rPr lang="ru-RU" sz="1000" b="1" dirty="0" smtClean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1-11 классов </a:t>
            </a: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культуру финансов, повысить грамотность в вопросах, связанных с деньгами. </a:t>
            </a: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Здесь освещается масса полезных и актуальных тем:</a:t>
            </a: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банки и валюта;</a:t>
            </a:r>
            <a:b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страхование;</a:t>
            </a:r>
            <a:b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деньги и бизнес;</a:t>
            </a:r>
            <a:b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семья, семейный бюджет и государство.</a:t>
            </a:r>
            <a:b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Разные типы заданий для каждой возрастной категории:</a:t>
            </a: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младшему и среднему звену – полу игровая форма, кроссворды и ребусы;</a:t>
            </a:r>
            <a:b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для старшеклассников – тесты, олимпиады и задания на сопоставление и поиск причинно-следственных связей.</a:t>
            </a:r>
            <a:b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Можно заниматься индивидуально или в группе, поднимать личный рейтинг, зарабатывать очки и получать призы, участвовать в турнирах и совершать покупки в онлайн магазине «</a:t>
            </a:r>
            <a:r>
              <a:rPr lang="ru-RU" sz="1000" b="1" dirty="0" err="1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Финзнайки</a:t>
            </a: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b="1" dirty="0">
                <a:solidFill>
                  <a:srgbClr val="575D68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Сервис, бесспорно, полезный, актуальный, а главное – полностью бесплатный.</a:t>
            </a:r>
            <a: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0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212976"/>
            <a:ext cx="583264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572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YandexDisk\Скриншоты\2021-11-11_19-02-2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7848873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6562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«ФОКСФОРД»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C:\Users\User\YandexDisk\Скриншоты\2021-11-11_19-10-49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424" y="1628800"/>
            <a:ext cx="5863927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7651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200800" cy="1584176"/>
          </a:xfrm>
        </p:spPr>
        <p:txBody>
          <a:bodyPr/>
          <a:lstStyle/>
          <a:p>
            <a:pPr algn="l" fontAlgn="ctr"/>
            <a:r>
              <a:rPr lang="ru-RU" sz="1600" b="1" dirty="0">
                <a:solidFill>
                  <a:srgbClr val="62708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Школа PIXEL (Пиксель) — курсы программирования и робототехники для детей. Занимаемся очным и дистанционным обучением, федеральная сеть из 15 филиалов в Москве и Московской области. </a:t>
            </a:r>
            <a:br>
              <a:rPr lang="ru-RU" sz="1600" b="1" dirty="0">
                <a:solidFill>
                  <a:srgbClr val="62708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Рисунок 2" descr="C:\Users\User\YandexDisk\Скриншоты\2021-11-11_19-29-57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720080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4721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403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Презентация PowerPoint</vt:lpstr>
      <vt:lpstr>    « Не дай вам Бог жить в эпоху перемен,   ... Если вы не сможете воспользоваться ПРЕИМУЩЕСТВАМИ этих перемен»                               Китайская народная мудрость.   Символы нашего времени- это «опасность» и «возможность».</vt:lpstr>
      <vt:lpstr>Преимущества онлайн- школ</vt:lpstr>
      <vt:lpstr>Презентация PowerPoint</vt:lpstr>
      <vt:lpstr>Презентация PowerPoint</vt:lpstr>
      <vt:lpstr>«Финзнайка» – совместный проект министерства финансов РФ, Всемирного банка и других крупных организаций с целью привить школьникам 1-11 классов культуру финансов, повысить грамотность в вопросах, связанных с деньгами.  Здесь освещается масса полезных и актуальных тем: банки и валюта; страхование; деньги и бизнес; семья, семейный бюджет и государство. Разные типы заданий для каждой возрастной категории: младшему и среднему звену – полу игровая форма, кроссворды и ребусы; для старшеклассников – тесты, олимпиады и задания на сопоставление и поиск причинно-следственных связей. Можно заниматься индивидуально или в группе, поднимать личный рейтинг, зарабатывать очки и получать призы, участвовать в турнирах и совершать покупки в онлайн магазине «Финзнайки». Сервис, бесспорно, полезный, актуальный, а главное – полностью бесплатный. </vt:lpstr>
      <vt:lpstr>Презентация PowerPoint</vt:lpstr>
      <vt:lpstr>«ФОКСФОРД»</vt:lpstr>
      <vt:lpstr>Школа PIXEL (Пиксель) — курсы программирования и робототехники для детей. Занимаемся очным и дистанционным обучением, федеральная сеть из 15 филиалов в Москве и Московской области.  </vt:lpstr>
      <vt:lpstr>Онлайн- школа с 1 по 8 класс</vt:lpstr>
      <vt:lpstr>Любимая онлайн- школа тренажёров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2014-05-31T11:56:29Z</dcterms:created>
  <dcterms:modified xsi:type="dcterms:W3CDTF">2023-06-26T11:55:07Z</dcterms:modified>
</cp:coreProperties>
</file>