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8"/>
  </p:notesMasterIdLst>
  <p:sldIdLst>
    <p:sldId id="256" r:id="rId2"/>
    <p:sldId id="286" r:id="rId3"/>
    <p:sldId id="293" r:id="rId4"/>
    <p:sldId id="288" r:id="rId5"/>
    <p:sldId id="289" r:id="rId6"/>
    <p:sldId id="29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4FE07C-ADED-44FB-ADB7-C7F6678B7F57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69C703-1760-4D71-8C7F-DD3A45B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129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70AF0A-0B0C-4036-9917-A27AB020DE3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21316-067C-44E1-BE3C-CAE7CF35E3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0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83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3135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457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4396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253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E6E4E-54B6-4C24-ADA9-27115F5B1CD5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AE580-9072-4A1E-BF0A-91C744F245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95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9BEC4D-4492-4C6D-81CE-8B711B0A51E2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9C20F9-D61B-4E9C-9F1A-A12DBF3A0D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1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063F5-D058-46F3-ACCB-1325E12EEF3F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75B78-F403-41D7-A2FA-3B21C63F90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4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4FA66E-3D94-4C6A-AD95-B9E0B7B1D9EE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E5016-C383-4D93-A212-34828FDE10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51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D790D0-BDE8-4797-AB69-5AC0E884E0B7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68CF1-E8AD-4D94-A18A-31563AE0E1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D4AE-5832-4DFC-8059-11CD4AFE2337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59D72-8C0A-4696-932F-B34CD1ADE5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2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7C4ED4-9CD8-4904-BC86-C0D7005F8530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2AFAE9-9964-409F-B2A6-02120B70D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3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577B0-3F84-4BDF-8E45-6B5C3CBA3AF6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B7098-0F92-48E6-94BE-86506EB7F0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0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A3D2C3-744E-4854-9832-D7F876521D66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DE8325-69BE-462A-B3D5-4D610750FB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8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656948-4EFA-4BDD-B871-A819989447F8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3631F-ABF4-4D0B-875C-1E3FDC8B61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8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26FB80-A383-455E-A9E6-DF9BDB7A4FAB}" type="datetimeFigureOut">
              <a:rPr lang="ru-RU" smtClean="0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8012884-64EA-480E-AD20-5DBA20CEBC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8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6347714" cy="375550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Решение задач на применение закона сохранения импульса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 l="33984" t="18750" r="12695" b="12500"/>
          <a:stretch>
            <a:fillRect/>
          </a:stretch>
        </p:blipFill>
        <p:spPr bwMode="auto">
          <a:xfrm>
            <a:off x="-16267" y="0"/>
            <a:ext cx="91602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6264696" cy="15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решения задач на закон сохранения импульса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solidFill>
                  <a:schemeClr val="tx1"/>
                </a:solidFill>
              </a:rPr>
              <a:t>Сделать рисунок, на котором обозначить направление осей координат, векторов скорости до и после взаимодействия.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Записать в векторном виде закон сохранения импульса.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Записать закон </a:t>
            </a:r>
            <a:r>
              <a:rPr lang="ru-RU" sz="2200" dirty="0">
                <a:solidFill>
                  <a:schemeClr val="tx1"/>
                </a:solidFill>
              </a:rPr>
              <a:t>сохранения </a:t>
            </a:r>
            <a:r>
              <a:rPr lang="ru-RU" sz="2200" dirty="0" smtClean="0">
                <a:solidFill>
                  <a:schemeClr val="tx1"/>
                </a:solidFill>
              </a:rPr>
              <a:t>импульса в проекциях на оси координат.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Из полученного уравнения выразить неизвестную величину и найти её значение.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4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 l="34570" t="18750" r="12695" b="11458"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 l="33984" t="18750" r="12109" b="12500"/>
          <a:stretch>
            <a:fillRect/>
          </a:stretch>
        </p:blipFill>
        <p:spPr bwMode="auto">
          <a:xfrm>
            <a:off x="-1" y="0"/>
            <a:ext cx="92869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 l="32812" t="19791" r="18555" b="14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905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Грань</vt:lpstr>
      <vt:lpstr> Решение задач на применение закона сохранения импульса </vt:lpstr>
      <vt:lpstr>Презентация PowerPoint</vt:lpstr>
      <vt:lpstr>Алгоритм решения задач на закон сохранения импульса  Сделать рисунок, на котором обозначить направление осей координат, векторов скорости до и после взаимодействия.  Записать в векторном виде закон сохранения импульса.  Записать закон сохранения импульса в проекциях на оси координат.  Из полученного уравнения выразить неизвестную величину и найти её значение.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Физика_1</cp:lastModifiedBy>
  <cp:revision>38</cp:revision>
  <dcterms:created xsi:type="dcterms:W3CDTF">2009-11-28T10:12:36Z</dcterms:created>
  <dcterms:modified xsi:type="dcterms:W3CDTF">2023-06-26T20:19:28Z</dcterms:modified>
</cp:coreProperties>
</file>