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FD649-D6FD-42E9-A793-DC25863A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6C5F21-264A-4049-8A53-9E9CDC40F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9C2094-C285-458E-8CA2-88E22F452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2FABE8-C5D7-456C-A4B4-C260B670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828B46-E23F-44F8-AD70-20800B64E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73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96A203-8347-41F4-B2AA-A06C4DEC4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6C01D60-BBAB-4649-8E57-14DDA4097B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E52B0B-06E0-456C-8550-8C50539BC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932BD5-589A-4803-8E84-53DEDA96A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E88A5A-4B23-48B7-A075-5E4E328D6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48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DD70BBF-3FC3-4D65-A72B-7F5300C1B6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046937-D312-42F6-B3AE-64FA2D17A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C8665D-10B8-4568-BAAF-59F3E7715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85A4AC-874A-4DDD-B93B-00388956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ED7245-8039-4B32-853D-B58F3EE15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23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1EEA6-6710-43F9-81D9-E5A30BCC9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08CBE4-46D5-4D82-8A18-2D7DC3312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B07302-D31C-498D-9228-AE82F9181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C6CF5D-B375-4EDF-BBA5-541ABD52E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177A1E-D732-41F2-AFF0-223871A57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68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BC3B0-8DD7-4F33-9E37-42B973C4E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687DB9-EAA7-4205-8153-3D54E9C93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14FFA7-AD98-4E10-BB94-9527C5018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AEB019-15E0-4E16-AF71-B1E40EE7C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CA209C-8EF9-4C26-A6EF-122E75B8F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27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C90BA-BF36-4E44-90C8-EA7649905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E6E110-06B4-4FC6-9F41-0ABC6CBB8D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DEADB9-ACB1-4316-859E-3C75315B5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060308-FAB2-4AD4-A674-746C4CD9B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C5C287-5953-4205-9D9B-C9B1B72FB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E0B7CF-1E98-4653-8AFF-37586E324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76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F0FC0F-86E6-45DF-B5A0-A810505BD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5B39CD-A4BE-4DEA-8BBE-E256B0842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8E363B-06B4-4DBF-B3D4-680A615EE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D72358-B601-45E9-AD13-D741C68A94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E55C2B2-4187-4CEA-94D0-F2C81AB77B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3C211EA-1CF7-41ED-984A-2A341FBB4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2123B4A-3D41-449D-B7D4-12B815352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E01F365-2983-46D4-8055-58E088A0C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653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56254-7317-49C7-93EB-1BFAF5C6E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1FBDE8-1682-4CB9-8FE4-223127BA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292FD7-BBF4-4113-9B22-242DF50BC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128C2D-3592-43F4-858D-6B7F0EE67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0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A7F3966-4419-48D6-84A5-7968593B1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D5D63F-38AB-4263-91DD-1BC384825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BB2A2C-C2FF-49A1-9003-CB64FF1B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3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29B428-E954-4D4D-839D-6EF163BCB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2237E2-FCCE-4AE8-A130-30548B8C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3413E3-ECF1-4B70-A713-5E1F30BAA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C3DCF9-953C-4130-8EDE-EEA0278EA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9F8330-18FB-40F4-B3E6-DDCF5893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901765-7A1A-4BD1-BCA2-A90911FC1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422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84C2E-E9C3-43E0-808D-A35C5CB62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5FEFCB-FCED-467A-A35A-997CC4703D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86C21A-C55A-4CDD-8469-DB13DB742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CE81BA-8598-4740-918C-B01A0DA3D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39CD60-5FB0-49F1-97DC-A4556594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2E35F2-AF13-46D5-8CE0-24576EFA2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95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F0752-2019-4AD2-966C-88FC08766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18614C-5333-4400-B6D6-C1571E71C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421F07-3C59-4647-93A0-86A01A6A2C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9F8FE-95D9-4E68-B503-39C553A42F71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4E3415-B416-4595-88F4-309AA1D92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851E3A-55C5-4D76-B702-3AC1233C5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E803-6E4D-484A-A419-951425FBD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3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6C467-86EA-4CAA-8AE7-51570F20DF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4400"/>
            <a:ext cx="9144000" cy="2767841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Презентация на тему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«Итальянский язык как искусство»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3F43E2-E696-4F40-883D-7B34F97F8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5877" y="4365907"/>
            <a:ext cx="3673907" cy="122175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Смолина В.В.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БПОУ ВО «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Борисоглебскмедколледж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895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4136CDE-625E-4AB5-AE8C-683F30D18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8052" y="553855"/>
            <a:ext cx="4943061" cy="5899953"/>
          </a:xfrm>
        </p:spPr>
        <p:txBody>
          <a:bodyPr>
            <a:noAutofit/>
          </a:bodyPr>
          <a:lstStyle/>
          <a:p>
            <a:pPr algn="l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Итальянский язык является государственным языком в Италии, Швейцарии, Ватикане, Сан-Марино, также в ряде регионов в Хорватии и Словении. </a:t>
            </a:r>
          </a:p>
          <a:p>
            <a:pPr algn="l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Итальянский язык выступает языком национальных  диаспор в Бразилии (25 млн.), Аргентине (24 млн.), США (18 млн.), Канаде (1.5 млн.), Уругвае (1.5 млн.), Австралии (0,85 млн.) и в других странах.</a:t>
            </a:r>
          </a:p>
          <a:p>
            <a:pPr algn="l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Итальянский язык является родным для 65 миллионов человек. Еще 60 миллионов человек изучают его в качестве иностранного. </a:t>
            </a:r>
          </a:p>
          <a:p>
            <a:pPr algn="l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Итальянский язык относится к группе романских и очень близок по словарному запасу с французским - 89%, каталонским - 88%, сардинским - 85%, португальским и испанским - 82%, румынским - 77%.</a:t>
            </a:r>
          </a:p>
          <a:p>
            <a:endParaRPr lang="ru-RU" sz="1800" dirty="0"/>
          </a:p>
        </p:txBody>
      </p:sp>
      <p:pic>
        <p:nvPicPr>
          <p:cNvPr id="2052" name="Picture 4" descr="Пизанская башня в Италии: где находится, фото, история">
            <a:extLst>
              <a:ext uri="{FF2B5EF4-FFF2-40B4-BE49-F238E27FC236}">
                <a16:creationId xmlns:a16="http://schemas.microsoft.com/office/drawing/2014/main" id="{6F79CEB8-D91F-6342-BD8E-408F4D305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113" y="662608"/>
            <a:ext cx="6930887" cy="471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027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4136CDE-625E-4AB5-AE8C-683F30D18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8052" y="553855"/>
            <a:ext cx="3935896" cy="5086350"/>
          </a:xfrm>
        </p:spPr>
        <p:txBody>
          <a:bodyPr>
            <a:noAutofit/>
          </a:bodyPr>
          <a:lstStyle/>
          <a:p>
            <a:pPr algn="l" fontAlgn="ctr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Итальянский язык относится к романской группе индоевропейской семьи языков и ведет свое происхождение от латинского языка. </a:t>
            </a:r>
          </a:p>
          <a:p>
            <a:pPr algn="l" fontAlgn="ctr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 17 века латинский язык был для итальянского источником обогащения новой лексикой несмотря на то, что уже в 10-12 веках появились первые памятники на итальянских диалектах. А общеитальянский литературный сложился в 14 веке на основе тосканского, т.е. флорентийского диалекта.</a:t>
            </a:r>
            <a:endParaRPr lang="ru-RU" sz="2000" b="1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Маршрут по Сицилии (Италия) для самостоятельных туристов на 10 дней">
            <a:extLst>
              <a:ext uri="{FF2B5EF4-FFF2-40B4-BE49-F238E27FC236}">
                <a16:creationId xmlns:a16="http://schemas.microsoft.com/office/drawing/2014/main" id="{F29E95C4-20ED-2E7F-52ED-9109F5220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48" y="289477"/>
            <a:ext cx="7620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74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4136CDE-625E-4AB5-AE8C-683F30D18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8051" y="553855"/>
            <a:ext cx="11648661" cy="1712267"/>
          </a:xfrm>
        </p:spPr>
        <p:txBody>
          <a:bodyPr>
            <a:noAutofit/>
          </a:bodyPr>
          <a:lstStyle/>
          <a:p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Италии официальный язык – итальянский. Однако он делится на множество диалектов. При этом наиболее популярным остается флорентийский диалект (Бокаччо и Данте). А в некоторых регионах страны, наравне с основным языком используют немецкий (Южный Тироль, Больцано ), французский (Аоста ) и словенский (Триест, </a:t>
            </a:r>
            <a:r>
              <a:rPr lang="ru-RU" sz="2000" b="0" i="0" dirty="0" err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Гориция</a:t>
            </a:r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).</a:t>
            </a:r>
            <a:endParaRPr lang="ru-RU" sz="1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Италия открывает въезд для туристов, привитых не признанными в ЕС вакцинами">
            <a:extLst>
              <a:ext uri="{FF2B5EF4-FFF2-40B4-BE49-F238E27FC236}">
                <a16:creationId xmlns:a16="http://schemas.microsoft.com/office/drawing/2014/main" id="{DF729A71-D42A-31F7-8C57-DEA45122F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540" y="1831862"/>
            <a:ext cx="8263912" cy="464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4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4136CDE-625E-4AB5-AE8C-683F30D18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8052" y="245164"/>
            <a:ext cx="4996070" cy="3333750"/>
          </a:xfrm>
        </p:spPr>
        <p:txBody>
          <a:bodyPr>
            <a:noAutofit/>
          </a:bodyPr>
          <a:lstStyle/>
          <a:p>
            <a:pPr algn="l" fontAlgn="ctr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Италия занимает 1 место в мире по количеству объектов ЮНЕСКО. </a:t>
            </a:r>
          </a:p>
          <a:p>
            <a:pPr algn="l" fontAlgn="ctr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Италия – страна с самой высокой плотностью шедевров мировой культуры на квадратный километр. </a:t>
            </a:r>
          </a:p>
          <a:p>
            <a:pPr algn="l" fontAlgn="ctr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Итальянское искусство предопределило историю развития искусства всей современной западной цивилизации. До 80% музыкальной терминологии – слова итальянского происхождения.</a:t>
            </a:r>
            <a:endParaRPr lang="ru-RU" sz="2000" b="1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pic>
        <p:nvPicPr>
          <p:cNvPr id="2050" name="Picture 2" descr="Эпоха возрождения в Италии: основные периоды и великие люди">
            <a:extLst>
              <a:ext uri="{FF2B5EF4-FFF2-40B4-BE49-F238E27FC236}">
                <a16:creationId xmlns:a16="http://schemas.microsoft.com/office/drawing/2014/main" id="{5D4EEE68-5213-1D58-8A13-FCF075F3A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52" y="3766960"/>
            <a:ext cx="4545496" cy="284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татуя Давида: 7 фактов о самой известной скульптуре | qil.ru">
            <a:extLst>
              <a:ext uri="{FF2B5EF4-FFF2-40B4-BE49-F238E27FC236}">
                <a16:creationId xmlns:a16="http://schemas.microsoft.com/office/drawing/2014/main" id="{2DB136C6-C38A-CD1D-55C3-BC594FA8D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402" y="146602"/>
            <a:ext cx="4409868" cy="290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talian Opera - Live SOPAC - Columbia University Club of New Jersey">
            <a:extLst>
              <a:ext uri="{FF2B5EF4-FFF2-40B4-BE49-F238E27FC236}">
                <a16:creationId xmlns:a16="http://schemas.microsoft.com/office/drawing/2014/main" id="{EEAF2D68-7E30-5419-958D-82F0208FF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122" y="3279085"/>
            <a:ext cx="60960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400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4136CDE-625E-4AB5-AE8C-683F30D18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303" y="307974"/>
            <a:ext cx="11171583" cy="110266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Родной язык любого народа – это подлинная душа нации, первостепенный и наиболее очевидный её признак. В языке и через язык выявляются такие особенности, как национальная психология, характер народа, особенности его мышления и художественного творчества.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32" name="Picture 8" descr="Венецианский карнавал: история и традиции итальянского праздника">
            <a:extLst>
              <a:ext uri="{FF2B5EF4-FFF2-40B4-BE49-F238E27FC236}">
                <a16:creationId xmlns:a16="http://schemas.microsoft.com/office/drawing/2014/main" id="{D4F8B883-3CD6-BDB9-6F34-CD7976ED1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027" y="1410640"/>
            <a:ext cx="9586529" cy="447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9625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PowerPoint 97–2003</Template>
  <TotalTime>186</TotalTime>
  <Words>275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на тему  «Итальянский язык как искусство»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краеведению на тему  «Масловский Николай Николаевич»</dc:title>
  <dc:creator>Оксана Оксана</dc:creator>
  <cp:lastModifiedBy>User</cp:lastModifiedBy>
  <cp:revision>17</cp:revision>
  <dcterms:created xsi:type="dcterms:W3CDTF">2021-02-20T09:50:19Z</dcterms:created>
  <dcterms:modified xsi:type="dcterms:W3CDTF">2023-06-27T10:51:33Z</dcterms:modified>
</cp:coreProperties>
</file>