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5" d="100"/>
          <a:sy n="45" d="100"/>
        </p:scale>
        <p:origin x="43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A824-1A51-4B26-AD58-A6D8E14F6C04}" type="datetimeFigureOut">
              <a:rPr lang="en-US" dirty="0"/>
              <a:t>6/27/2023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dirty="0"/>
              <a:t>6/27/2023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dirty="0"/>
              <a:t>6/27/2023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dirty="0"/>
              <a:t>6/27/2023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dirty="0"/>
              <a:t>6/27/2023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dirty="0"/>
              <a:t>6/27/2023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E46F-7819-4ACF-B48B-48222C2ACC88}" type="datetimeFigureOut">
              <a:rPr lang="en-US" dirty="0"/>
              <a:t>6/27/2023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dirty="0"/>
              <a:t>6/27/2023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dirty="0"/>
              <a:t>6/27/2023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25BB-DA17-4BA0-B3C8-3AC3ABC827E6}" type="datetimeFigureOut">
              <a:rPr lang="en-US" dirty="0"/>
              <a:t>6/27/2023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4C9A-3960-41CF-A4E9-2A8FB932454B}" type="datetimeFigureOut">
              <a:rPr lang="en-US" dirty="0"/>
              <a:t>6/27/2023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BC1C18-307B-4F68-A007-B5B542270E8D}" type="datetimeFigureOut">
              <a:rPr lang="en-US" dirty="0"/>
              <a:t>6/27/2023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44488" algn="l" defTabSz="914400" rtl="0" eaLnBrk="1" latinLnBrk="0" hangingPunct="1">
        <a:lnSpc>
          <a:spcPct val="120000"/>
        </a:lnSpc>
        <a:spcBef>
          <a:spcPts val="10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9A5114-B834-3A1C-50FF-F7FB0916A2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47778" y="1160441"/>
            <a:ext cx="6877849" cy="2268559"/>
          </a:xfrm>
        </p:spPr>
        <p:txBody>
          <a:bodyPr>
            <a:normAutofit/>
          </a:bodyPr>
          <a:lstStyle/>
          <a:p>
            <a:pPr algn="l"/>
            <a:r>
              <a:rPr lang="ru-RU" dirty="0"/>
              <a:t>«Как определить стороны света?»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3C66FD1-75D4-094A-A725-6F2A166533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17200" y="3429000"/>
            <a:ext cx="5357600" cy="1160213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Подготовили воспитатели:</a:t>
            </a:r>
          </a:p>
          <a:p>
            <a:r>
              <a:rPr lang="ru-RU" dirty="0"/>
              <a:t>Аксянова Юлия Александровна</a:t>
            </a:r>
          </a:p>
          <a:p>
            <a:r>
              <a:rPr lang="ru-RU" dirty="0" err="1"/>
              <a:t>Москальцова</a:t>
            </a:r>
            <a:r>
              <a:rPr lang="ru-RU" dirty="0"/>
              <a:t> Юлия Владимировна</a:t>
            </a:r>
          </a:p>
        </p:txBody>
      </p:sp>
    </p:spTree>
    <p:extLst>
      <p:ext uri="{BB962C8B-B14F-4D97-AF65-F5344CB8AC3E}">
        <p14:creationId xmlns:p14="http://schemas.microsoft.com/office/powerpoint/2010/main" val="17301415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45470A0-7E08-D3F4-D637-3161B3CDF1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477" y="0"/>
            <a:ext cx="115610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478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4EB679D-2673-47AD-D278-E49579B719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05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7EF1A4D-9742-B851-8D90-B243033EAE7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579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FE55177-D738-05FC-72F4-0D02A584C91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007" y="0"/>
            <a:ext cx="101399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195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CF73DE5-FCF4-36CD-AE43-2C3A8A70F9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100" y="0"/>
            <a:ext cx="103537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489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C6825B1-5200-CDE5-71F8-F853AB23161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3983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E207DA3-ED52-D88D-8ADD-4F3D0716C18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0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165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2F4DD6A-D3A6-07F9-B542-30CBF77702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6587" y="4762"/>
            <a:ext cx="5838825" cy="6848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3099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8DA44C8-ABE0-A9F9-1306-15D162B8025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529" y="0"/>
            <a:ext cx="4887468" cy="6858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25BFA93-B374-1D28-28E9-FCB5893F263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4689" y="1220478"/>
            <a:ext cx="6247311" cy="4417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7021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1F06A6B-6061-4421-7B2A-1CBB9B8EFA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2142" y="0"/>
            <a:ext cx="9147716" cy="6860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2936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эдисон">
  <a:themeElements>
    <a:clrScheme name="Madison">
      <a:dk1>
        <a:sysClr val="windowText" lastClr="000000"/>
      </a:dk1>
      <a:lt1>
        <a:sysClr val="window" lastClr="FFFFFF"/>
      </a:lt1>
      <a:dk2>
        <a:srgbClr val="1F2D29"/>
      </a:dk2>
      <a:lt2>
        <a:srgbClr val="C5FAEB"/>
      </a:lt2>
      <a:accent1>
        <a:srgbClr val="A1D68B"/>
      </a:accent1>
      <a:accent2>
        <a:srgbClr val="5EC795"/>
      </a:accent2>
      <a:accent3>
        <a:srgbClr val="4DADCF"/>
      </a:accent3>
      <a:accent4>
        <a:srgbClr val="CDB756"/>
      </a:accent4>
      <a:accent5>
        <a:srgbClr val="E29C36"/>
      </a:accent5>
      <a:accent6>
        <a:srgbClr val="8EC0C1"/>
      </a:accent6>
      <a:hlink>
        <a:srgbClr val="6D9D9B"/>
      </a:hlink>
      <a:folHlink>
        <a:srgbClr val="6D8583"/>
      </a:folHlink>
    </a:clrScheme>
    <a:fontScheme name="Madison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6AC10936-2DFC-4054-9ADF-B5E2C5F8619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{84EADE1D-B1B0-4AF5-BC82-299EDF835309}tf16401375</Template>
  <TotalTime>4</TotalTime>
  <Words>15</Words>
  <Application>Microsoft Office PowerPoint</Application>
  <PresentationFormat>Широкоэкранный</PresentationFormat>
  <Paragraphs>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MS Shell Dlg 2</vt:lpstr>
      <vt:lpstr>Wingdings</vt:lpstr>
      <vt:lpstr>Wingdings 3</vt:lpstr>
      <vt:lpstr>Мэдисон</vt:lpstr>
      <vt:lpstr>«Как определить стороны света?»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«Как определить стороны света?»</dc:title>
  <dc:creator>Юлия Аксянова</dc:creator>
  <cp:lastModifiedBy>yulaaks@outlook.com</cp:lastModifiedBy>
  <cp:revision>1</cp:revision>
  <dcterms:created xsi:type="dcterms:W3CDTF">2023-01-16T06:25:34Z</dcterms:created>
  <dcterms:modified xsi:type="dcterms:W3CDTF">2023-06-27T11:27:25Z</dcterms:modified>
</cp:coreProperties>
</file>