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57" r:id="rId6"/>
    <p:sldId id="258" r:id="rId7"/>
    <p:sldId id="261" r:id="rId8"/>
    <p:sldId id="262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«Карта моего внутреннего мира»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 – психолог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Швачко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Е.Д.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79512" y="404664"/>
            <a:ext cx="8496944" cy="4703266"/>
          </a:xfrm>
          <a:prstGeom prst="horizontalScroll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Постарайтесь, что бы работа с картами продолжалась и в последующие дни. Пусть для этого они остаются на виду, что бы всегда можно было что-то дополнить, изменить. Будет хорошо, если вы периодически вновь будете отправляться в путешествия по картам и уделять внимание тому, что изменилось в восприятии карты. </a:t>
            </a:r>
            <a:endParaRPr lang="ru-RU" sz="2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1916832"/>
            <a:ext cx="52565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Успехов Вам.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Documents and Settings\Admin\Рабочий стол\649ce689474d462f5eb625fad3dfa5e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696744" cy="370255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  <a:prstGeom prst="horizontalScroll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Blip>
                <a:blip r:embed="rId4"/>
              </a:buBlip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формирование представлений о себе; осознание и выражение своих чувств; эмоциональное сближение ребёнка и родителей. 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Возраст: дети старшего дошкольного возраста.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Материалы: </a:t>
            </a:r>
          </a:p>
          <a:p>
            <a:pPr marL="0" indent="0"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бумага разного</a:t>
            </a:r>
            <a:r>
              <a:rPr lang="en-US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формата.</a:t>
            </a:r>
          </a:p>
          <a:p>
            <a:pPr marL="0" indent="0"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набор карандашей/фломастеров/мелков.</a:t>
            </a:r>
          </a:p>
          <a:p>
            <a:pPr marL="0" indent="0"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краски (гуашь, акварель).</a:t>
            </a:r>
          </a:p>
          <a:p>
            <a:pPr marL="0" indent="0" algn="ctr"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различные географические карты.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1916832"/>
            <a:ext cx="48823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«Карта моего внутреннего мира»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5256584" cy="3664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Admin\Рабочий стол\i22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140968"/>
            <a:ext cx="5035488" cy="3356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228184" y="188640"/>
            <a:ext cx="291581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Покажите реб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енку </a:t>
            </a: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различные географические карты.</a:t>
            </a:r>
            <a:endParaRPr kumimoji="0" lang="ru-RU" sz="2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8568952" cy="5606083"/>
          </a:xfrm>
          <a:prstGeom prst="horizontalScroll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Перед тобой лежат географические карты. Как ты видишь, они нам могут рассказать о том, как располагаются материки, океаны, моря, горы; об особенностях природы; об устройстве и развитии городов; о различных народах. На карте находит отражение всё то, что смогли открыть и изучить люди. Хотя когда-то наша Земля была совсем неизведанной, люди мало чего знали о том, что их окружает. Но всё это мир внешний. А есть ещё особый мир. Мир внутренний. У каждого человека он свой – удивительный, неповторимый, и где-то неизведанный. Так давай с тобой создадим карты нашего внутреннего мира. Они будет похожи на карты, которые мы сегодня рассматривали, только все названия на них будут у нас особенные. Например, «океан любви», или «гора смелости». Обозначим сначала то, что уже открыли в себе, знаем. И оставим место для наших дальнейших открытий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4139952" y="4581128"/>
            <a:ext cx="2956030" cy="20608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112568" cy="70609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Рисунки детей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(из практики)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67050576016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539552" y="1196752"/>
            <a:ext cx="386796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Рисунок 4" descr="16705057602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268760"/>
            <a:ext cx="3419871" cy="188917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Рисунок 5" descr="16705057601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3276024"/>
            <a:ext cx="5216748" cy="329024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Admin\Рабочий стол\Новая папка (2)\1670508028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212976"/>
            <a:ext cx="4795958" cy="305742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079" name="Picture 7" descr="C:\Documents and Settings\Admin\Рабочий стол\Новая папка (2)\16705057601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7"/>
            <a:ext cx="4176464" cy="260376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Admin\Рабочий стол\Новая папка (2)\1670508065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348880"/>
            <a:ext cx="5663276" cy="376961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8435" name="Picture 3" descr="C:\Documents and Settings\Admin\Рабочий стол\Новая папка (2)\16705080286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0648"/>
            <a:ext cx="3332910" cy="215597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8436" name="Picture 4" descr="C:\Documents and Settings\Admin\Рабочий стол\Новая папка (2)\16705080656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76672"/>
            <a:ext cx="2566804" cy="168847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Admin\Рабочий стол\Новая папка (2)\16705102226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284984"/>
            <a:ext cx="4655840" cy="298264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9459" name="Picture 3" descr="C:\Documents and Settings\Admin\Рабочий стол\Новая папка (2)\1670510233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431338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79512" y="764704"/>
            <a:ext cx="8604448" cy="4907756"/>
          </a:xfrm>
          <a:prstGeom prst="horizontalScroll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просмотре карт с ребенком уделите внимание: </a:t>
            </a:r>
          </a:p>
          <a:p>
            <a:pPr>
              <a:buBlip>
                <a:blip r:embed="rId3"/>
              </a:buBlip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преобладает на ваших картах: </a:t>
            </a:r>
          </a:p>
          <a:p>
            <a:pPr>
              <a:buBlip>
                <a:blip r:embed="rId3"/>
              </a:buBlip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какие чувства, состояния, цветовая гамма; </a:t>
            </a:r>
          </a:p>
          <a:p>
            <a:pPr>
              <a:buBlip>
                <a:blip r:embed="rId3"/>
              </a:buBlip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какой был выбран «маршрут» продвижения по карте, с какого места началось путешествие и на каком закончилась; </a:t>
            </a:r>
          </a:p>
          <a:p>
            <a:pPr>
              <a:buBlip>
                <a:blip r:embed="rId3"/>
              </a:buBlip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какие области были оставлены для дальнейших открытий; </a:t>
            </a:r>
          </a:p>
          <a:p>
            <a:pPr>
              <a:buBlip>
                <a:blip r:embed="rId3"/>
              </a:buBlip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какие хотелось бы открытия сделать; </a:t>
            </a:r>
          </a:p>
          <a:p>
            <a:pPr>
              <a:buBlip>
                <a:blip r:embed="rId3"/>
              </a:buBlip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спросите ребёнка, что ему было сложнее всего изобразить, а так же поделитесь и своими трудностями, если таковые были; </a:t>
            </a:r>
          </a:p>
          <a:p>
            <a:pPr>
              <a:buBlip>
                <a:blip r:embed="rId3"/>
              </a:buBlip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завершению путешествия поинтересуйтесь, а всё ли получилось из того, что было запланировано? Хотелось бы что-то изменить? Что больше всего понравилось в своей карте, и карте другого? Чем ваши карты похожи, а чем отличаются?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391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«Карта моего внутреннего мира»  </vt:lpstr>
      <vt:lpstr>Слайд 2</vt:lpstr>
      <vt:lpstr>Слайд 3</vt:lpstr>
      <vt:lpstr>Слайд 4</vt:lpstr>
      <vt:lpstr>Рисунки детей  (из практики)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Упражнение  «Карта моего внутреннего мира»  </dc:title>
  <cp:lastModifiedBy>Admin</cp:lastModifiedBy>
  <cp:revision>30</cp:revision>
  <dcterms:modified xsi:type="dcterms:W3CDTF">2023-06-27T08:52:43Z</dcterms:modified>
</cp:coreProperties>
</file>