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8" r:id="rId3"/>
    <p:sldId id="259" r:id="rId4"/>
    <p:sldId id="261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7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20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791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3105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38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8947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410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048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03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10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5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56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8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83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21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7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4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239A7-EB4F-4BC6-A36A-97A5CCB6B9F1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A4EB53D-7A85-45B6-9573-09A3E564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82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37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0" y="17699"/>
            <a:ext cx="9144000" cy="6858001"/>
          </a:xfrm>
        </p:spPr>
      </p:pic>
    </p:spTree>
    <p:extLst>
      <p:ext uri="{BB962C8B-B14F-4D97-AF65-F5344CB8AC3E}">
        <p14:creationId xmlns:p14="http://schemas.microsoft.com/office/powerpoint/2010/main" val="2075189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440" y="447040"/>
            <a:ext cx="9326880" cy="5913120"/>
          </a:xfrm>
        </p:spPr>
      </p:pic>
    </p:spTree>
    <p:extLst>
      <p:ext uri="{BB962C8B-B14F-4D97-AF65-F5344CB8AC3E}">
        <p14:creationId xmlns:p14="http://schemas.microsoft.com/office/powerpoint/2010/main" val="1953368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59" y="-73740"/>
            <a:ext cx="9242319" cy="6931740"/>
          </a:xfrm>
        </p:spPr>
      </p:pic>
    </p:spTree>
    <p:extLst>
      <p:ext uri="{BB962C8B-B14F-4D97-AF65-F5344CB8AC3E}">
        <p14:creationId xmlns:p14="http://schemas.microsoft.com/office/powerpoint/2010/main" val="3827678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14236"/>
            <a:ext cx="9042400" cy="6772970"/>
          </a:xfrm>
        </p:spPr>
      </p:pic>
    </p:spTree>
    <p:extLst>
      <p:ext uri="{BB962C8B-B14F-4D97-AF65-F5344CB8AC3E}">
        <p14:creationId xmlns:p14="http://schemas.microsoft.com/office/powerpoint/2010/main" val="2229215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59" y="0"/>
            <a:ext cx="9221999" cy="6916500"/>
          </a:xfrm>
        </p:spPr>
      </p:pic>
    </p:spTree>
    <p:extLst>
      <p:ext uri="{BB962C8B-B14F-4D97-AF65-F5344CB8AC3E}">
        <p14:creationId xmlns:p14="http://schemas.microsoft.com/office/powerpoint/2010/main" val="3949749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279" y="0"/>
            <a:ext cx="8886613" cy="6664960"/>
          </a:xfrm>
        </p:spPr>
      </p:pic>
    </p:spTree>
    <p:extLst>
      <p:ext uri="{BB962C8B-B14F-4D97-AF65-F5344CB8AC3E}">
        <p14:creationId xmlns:p14="http://schemas.microsoft.com/office/powerpoint/2010/main" val="278443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79" y="225980"/>
            <a:ext cx="9306561" cy="6632020"/>
          </a:xfrm>
        </p:spPr>
      </p:pic>
    </p:spTree>
    <p:extLst>
      <p:ext uri="{BB962C8B-B14F-4D97-AF65-F5344CB8AC3E}">
        <p14:creationId xmlns:p14="http://schemas.microsoft.com/office/powerpoint/2010/main" val="3008157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679" y="-134700"/>
            <a:ext cx="9323599" cy="6992700"/>
          </a:xfrm>
        </p:spPr>
      </p:pic>
    </p:spTree>
    <p:extLst>
      <p:ext uri="{BB962C8B-B14F-4D97-AF65-F5344CB8AC3E}">
        <p14:creationId xmlns:p14="http://schemas.microsoft.com/office/powerpoint/2010/main" val="2174776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39" y="63420"/>
            <a:ext cx="9059439" cy="6794580"/>
          </a:xfrm>
        </p:spPr>
      </p:pic>
    </p:spTree>
    <p:extLst>
      <p:ext uri="{BB962C8B-B14F-4D97-AF65-F5344CB8AC3E}">
        <p14:creationId xmlns:p14="http://schemas.microsoft.com/office/powerpoint/2010/main" val="1031506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520" y="53355"/>
            <a:ext cx="9084688" cy="6804645"/>
          </a:xfrm>
        </p:spPr>
      </p:pic>
    </p:spTree>
    <p:extLst>
      <p:ext uri="{BB962C8B-B14F-4D97-AF65-F5344CB8AC3E}">
        <p14:creationId xmlns:p14="http://schemas.microsoft.com/office/powerpoint/2010/main" val="343223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560" y="7693"/>
            <a:ext cx="9083040" cy="6803411"/>
          </a:xfrm>
        </p:spPr>
      </p:pic>
    </p:spTree>
    <p:extLst>
      <p:ext uri="{BB962C8B-B14F-4D97-AF65-F5344CB8AC3E}">
        <p14:creationId xmlns:p14="http://schemas.microsoft.com/office/powerpoint/2010/main" val="1114433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199" y="32940"/>
            <a:ext cx="9100079" cy="6825060"/>
          </a:xfrm>
        </p:spPr>
      </p:pic>
    </p:spTree>
    <p:extLst>
      <p:ext uri="{BB962C8B-B14F-4D97-AF65-F5344CB8AC3E}">
        <p14:creationId xmlns:p14="http://schemas.microsoft.com/office/powerpoint/2010/main" val="50588614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2023-06-22T09:29:22Z</dcterms:created>
  <dcterms:modified xsi:type="dcterms:W3CDTF">2023-06-26T09:21:38Z</dcterms:modified>
</cp:coreProperties>
</file>