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Lst>
  <p:sldSz cx="6858000" cy="12192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41" d="100"/>
          <a:sy n="41" d="100"/>
        </p:scale>
        <p:origin x="253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ru-RU"/>
              <a:t>Образец заголовка</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049D5F9C-920F-4F81-A03A-446A41FFE776}" type="datetimeFigureOut">
              <a:rPr lang="ru-RU" smtClean="0"/>
              <a:t>27.06.2023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9BF45B7-D21E-4CBA-9570-D0F8C490A023}" type="slidenum">
              <a:rPr lang="ru-RU" smtClean="0"/>
              <a:t>‹#›</a:t>
            </a:fld>
            <a:endParaRPr lang="ru-RU"/>
          </a:p>
        </p:txBody>
      </p:sp>
    </p:spTree>
    <p:extLst>
      <p:ext uri="{BB962C8B-B14F-4D97-AF65-F5344CB8AC3E}">
        <p14:creationId xmlns:p14="http://schemas.microsoft.com/office/powerpoint/2010/main" val="12818820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49D5F9C-920F-4F81-A03A-446A41FFE776}" type="datetimeFigureOut">
              <a:rPr lang="ru-RU" smtClean="0"/>
              <a:t>27.06.2023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9BF45B7-D21E-4CBA-9570-D0F8C490A023}" type="slidenum">
              <a:rPr lang="ru-RU" smtClean="0"/>
              <a:t>‹#›</a:t>
            </a:fld>
            <a:endParaRPr lang="ru-RU"/>
          </a:p>
        </p:txBody>
      </p:sp>
    </p:spTree>
    <p:extLst>
      <p:ext uri="{BB962C8B-B14F-4D97-AF65-F5344CB8AC3E}">
        <p14:creationId xmlns:p14="http://schemas.microsoft.com/office/powerpoint/2010/main" val="1465201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49D5F9C-920F-4F81-A03A-446A41FFE776}" type="datetimeFigureOut">
              <a:rPr lang="ru-RU" smtClean="0"/>
              <a:t>27.06.2023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9BF45B7-D21E-4CBA-9570-D0F8C490A023}" type="slidenum">
              <a:rPr lang="ru-RU" smtClean="0"/>
              <a:t>‹#›</a:t>
            </a:fld>
            <a:endParaRPr lang="ru-RU"/>
          </a:p>
        </p:txBody>
      </p:sp>
    </p:spTree>
    <p:extLst>
      <p:ext uri="{BB962C8B-B14F-4D97-AF65-F5344CB8AC3E}">
        <p14:creationId xmlns:p14="http://schemas.microsoft.com/office/powerpoint/2010/main" val="1592188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49D5F9C-920F-4F81-A03A-446A41FFE776}" type="datetimeFigureOut">
              <a:rPr lang="ru-RU" smtClean="0"/>
              <a:t>27.06.2023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9BF45B7-D21E-4CBA-9570-D0F8C490A023}" type="slidenum">
              <a:rPr lang="ru-RU" smtClean="0"/>
              <a:t>‹#›</a:t>
            </a:fld>
            <a:endParaRPr lang="ru-RU"/>
          </a:p>
        </p:txBody>
      </p:sp>
    </p:spTree>
    <p:extLst>
      <p:ext uri="{BB962C8B-B14F-4D97-AF65-F5344CB8AC3E}">
        <p14:creationId xmlns:p14="http://schemas.microsoft.com/office/powerpoint/2010/main" val="2871943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ru-RU"/>
              <a:t>Образец заголовка</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49D5F9C-920F-4F81-A03A-446A41FFE776}" type="datetimeFigureOut">
              <a:rPr lang="ru-RU" smtClean="0"/>
              <a:t>27.06.2023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9BF45B7-D21E-4CBA-9570-D0F8C490A023}" type="slidenum">
              <a:rPr lang="ru-RU" smtClean="0"/>
              <a:t>‹#›</a:t>
            </a:fld>
            <a:endParaRPr lang="ru-RU"/>
          </a:p>
        </p:txBody>
      </p:sp>
    </p:spTree>
    <p:extLst>
      <p:ext uri="{BB962C8B-B14F-4D97-AF65-F5344CB8AC3E}">
        <p14:creationId xmlns:p14="http://schemas.microsoft.com/office/powerpoint/2010/main" val="41461786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049D5F9C-920F-4F81-A03A-446A41FFE776}" type="datetimeFigureOut">
              <a:rPr lang="ru-RU" smtClean="0"/>
              <a:t>27.06.2023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9BF45B7-D21E-4CBA-9570-D0F8C490A023}" type="slidenum">
              <a:rPr lang="ru-RU" smtClean="0"/>
              <a:t>‹#›</a:t>
            </a:fld>
            <a:endParaRPr lang="ru-RU"/>
          </a:p>
        </p:txBody>
      </p:sp>
    </p:spTree>
    <p:extLst>
      <p:ext uri="{BB962C8B-B14F-4D97-AF65-F5344CB8AC3E}">
        <p14:creationId xmlns:p14="http://schemas.microsoft.com/office/powerpoint/2010/main" val="2799027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ru-RU"/>
              <a:t>Образец заголовка</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Content Placeholder 3"/>
          <p:cNvSpPr>
            <a:spLocks noGrp="1"/>
          </p:cNvSpPr>
          <p:nvPr>
            <p:ph sz="half" idx="2"/>
          </p:nvPr>
        </p:nvSpPr>
        <p:spPr>
          <a:xfrm>
            <a:off x="472381" y="4453467"/>
            <a:ext cx="2901255" cy="655037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Content Placeholder 5"/>
          <p:cNvSpPr>
            <a:spLocks noGrp="1"/>
          </p:cNvSpPr>
          <p:nvPr>
            <p:ph sz="quarter" idx="4"/>
          </p:nvPr>
        </p:nvSpPr>
        <p:spPr>
          <a:xfrm>
            <a:off x="3471863" y="4453467"/>
            <a:ext cx="2915543" cy="655037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049D5F9C-920F-4F81-A03A-446A41FFE776}" type="datetimeFigureOut">
              <a:rPr lang="ru-RU" smtClean="0"/>
              <a:t>27.06.2023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9BF45B7-D21E-4CBA-9570-D0F8C490A023}" type="slidenum">
              <a:rPr lang="ru-RU" smtClean="0"/>
              <a:t>‹#›</a:t>
            </a:fld>
            <a:endParaRPr lang="ru-RU"/>
          </a:p>
        </p:txBody>
      </p:sp>
    </p:spTree>
    <p:extLst>
      <p:ext uri="{BB962C8B-B14F-4D97-AF65-F5344CB8AC3E}">
        <p14:creationId xmlns:p14="http://schemas.microsoft.com/office/powerpoint/2010/main" val="718680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049D5F9C-920F-4F81-A03A-446A41FFE776}" type="datetimeFigureOut">
              <a:rPr lang="ru-RU" smtClean="0"/>
              <a:t>27.06.2023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9BF45B7-D21E-4CBA-9570-D0F8C490A023}" type="slidenum">
              <a:rPr lang="ru-RU" smtClean="0"/>
              <a:t>‹#›</a:t>
            </a:fld>
            <a:endParaRPr lang="ru-RU"/>
          </a:p>
        </p:txBody>
      </p:sp>
    </p:spTree>
    <p:extLst>
      <p:ext uri="{BB962C8B-B14F-4D97-AF65-F5344CB8AC3E}">
        <p14:creationId xmlns:p14="http://schemas.microsoft.com/office/powerpoint/2010/main" val="2169445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9D5F9C-920F-4F81-A03A-446A41FFE776}" type="datetimeFigureOut">
              <a:rPr lang="ru-RU" smtClean="0"/>
              <a:t>27.06.2023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9BF45B7-D21E-4CBA-9570-D0F8C490A023}" type="slidenum">
              <a:rPr lang="ru-RU" smtClean="0"/>
              <a:t>‹#›</a:t>
            </a:fld>
            <a:endParaRPr lang="ru-RU"/>
          </a:p>
        </p:txBody>
      </p:sp>
    </p:spTree>
    <p:extLst>
      <p:ext uri="{BB962C8B-B14F-4D97-AF65-F5344CB8AC3E}">
        <p14:creationId xmlns:p14="http://schemas.microsoft.com/office/powerpoint/2010/main" val="1434959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ru-RU"/>
              <a:t>Образец заголовка</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Date Placeholder 4"/>
          <p:cNvSpPr>
            <a:spLocks noGrp="1"/>
          </p:cNvSpPr>
          <p:nvPr>
            <p:ph type="dt" sz="half" idx="10"/>
          </p:nvPr>
        </p:nvSpPr>
        <p:spPr/>
        <p:txBody>
          <a:bodyPr/>
          <a:lstStyle/>
          <a:p>
            <a:fld id="{049D5F9C-920F-4F81-A03A-446A41FFE776}" type="datetimeFigureOut">
              <a:rPr lang="ru-RU" smtClean="0"/>
              <a:t>27.06.2023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9BF45B7-D21E-4CBA-9570-D0F8C490A023}" type="slidenum">
              <a:rPr lang="ru-RU" smtClean="0"/>
              <a:t>‹#›</a:t>
            </a:fld>
            <a:endParaRPr lang="ru-RU"/>
          </a:p>
        </p:txBody>
      </p:sp>
    </p:spTree>
    <p:extLst>
      <p:ext uri="{BB962C8B-B14F-4D97-AF65-F5344CB8AC3E}">
        <p14:creationId xmlns:p14="http://schemas.microsoft.com/office/powerpoint/2010/main" val="3776052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ru-RU"/>
              <a:t>Вставка рисунка</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Date Placeholder 4"/>
          <p:cNvSpPr>
            <a:spLocks noGrp="1"/>
          </p:cNvSpPr>
          <p:nvPr>
            <p:ph type="dt" sz="half" idx="10"/>
          </p:nvPr>
        </p:nvSpPr>
        <p:spPr/>
        <p:txBody>
          <a:bodyPr/>
          <a:lstStyle/>
          <a:p>
            <a:fld id="{049D5F9C-920F-4F81-A03A-446A41FFE776}" type="datetimeFigureOut">
              <a:rPr lang="ru-RU" smtClean="0"/>
              <a:t>27.06.2023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9BF45B7-D21E-4CBA-9570-D0F8C490A023}" type="slidenum">
              <a:rPr lang="ru-RU" smtClean="0"/>
              <a:t>‹#›</a:t>
            </a:fld>
            <a:endParaRPr lang="ru-RU"/>
          </a:p>
        </p:txBody>
      </p:sp>
    </p:spTree>
    <p:extLst>
      <p:ext uri="{BB962C8B-B14F-4D97-AF65-F5344CB8AC3E}">
        <p14:creationId xmlns:p14="http://schemas.microsoft.com/office/powerpoint/2010/main" val="3374824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049D5F9C-920F-4F81-A03A-446A41FFE776}" type="datetimeFigureOut">
              <a:rPr lang="ru-RU" smtClean="0"/>
              <a:t>27.06.2023</a:t>
            </a:fld>
            <a:endParaRPr lang="ru-RU"/>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39BF45B7-D21E-4CBA-9570-D0F8C490A023}" type="slidenum">
              <a:rPr lang="ru-RU" smtClean="0"/>
              <a:t>‹#›</a:t>
            </a:fld>
            <a:endParaRPr lang="ru-RU"/>
          </a:p>
        </p:txBody>
      </p:sp>
    </p:spTree>
    <p:extLst>
      <p:ext uri="{BB962C8B-B14F-4D97-AF65-F5344CB8AC3E}">
        <p14:creationId xmlns:p14="http://schemas.microsoft.com/office/powerpoint/2010/main" val="2597933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Объект 3" descr="Изображение выглядит как зеленый, снимок экрана, рамка&#10;&#10;Автоматически созданное описание">
            <a:extLst>
              <a:ext uri="{FF2B5EF4-FFF2-40B4-BE49-F238E27FC236}">
                <a16:creationId xmlns:a16="http://schemas.microsoft.com/office/drawing/2014/main" id="{EA74731B-AA60-1471-54D1-41F7A2F8BD69}"/>
              </a:ext>
            </a:extLst>
          </p:cNvPr>
          <p:cNvPicPr>
            <a:picLocks noGrp="1" noChangeAspect="1"/>
          </p:cNvPicPr>
          <p:nvPr>
            <p:ph idx="1"/>
          </p:nvPr>
        </p:nvPicPr>
        <p:blipFill rotWithShape="1">
          <a:blip r:embed="rId2"/>
          <a:srcRect l="29662" r="31104"/>
          <a:stretch/>
        </p:blipFill>
        <p:spPr>
          <a:xfrm>
            <a:off x="20" y="10"/>
            <a:ext cx="6857980" cy="12191990"/>
          </a:xfrm>
          <a:prstGeom prst="rect">
            <a:avLst/>
          </a:prstGeom>
        </p:spPr>
      </p:pic>
      <p:sp>
        <p:nvSpPr>
          <p:cNvPr id="9" name="Rectangle 8">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458030"/>
            <a:ext cx="6858000" cy="1309424"/>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9319080"/>
            <a:ext cx="6858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10906403"/>
            <a:ext cx="6858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C9A892E-2D69-D6D8-DD6F-9932A073855C}"/>
              </a:ext>
            </a:extLst>
          </p:cNvPr>
          <p:cNvSpPr txBox="1"/>
          <p:nvPr/>
        </p:nvSpPr>
        <p:spPr>
          <a:xfrm>
            <a:off x="914400" y="2741552"/>
            <a:ext cx="5029200" cy="8125301"/>
          </a:xfrm>
          <a:prstGeom prst="rect">
            <a:avLst/>
          </a:prstGeom>
          <a:noFill/>
        </p:spPr>
        <p:txBody>
          <a:bodyPr wrap="square">
            <a:spAutoFit/>
          </a:bodyPr>
          <a:lstStyle/>
          <a:p>
            <a:pPr algn="ctr"/>
            <a:r>
              <a:rPr lang="ru-RU" dirty="0"/>
              <a:t>1.	Уроки надо выполнять в одно и то же время, оптимальным и наиболее продуктивным считается время с 16 до 19 часов.</a:t>
            </a:r>
          </a:p>
          <a:p>
            <a:pPr algn="ctr"/>
            <a:r>
              <a:rPr lang="ru-RU" dirty="0"/>
              <a:t>2.	Выполнять домашнее задание стоит не более 1-2 часов.</a:t>
            </a:r>
          </a:p>
          <a:p>
            <a:pPr algn="ctr"/>
            <a:r>
              <a:rPr lang="ru-RU" dirty="0"/>
              <a:t>3.	Стоит делать небольшие «переменки» по 5 мин.</a:t>
            </a:r>
          </a:p>
          <a:p>
            <a:pPr algn="ctr"/>
            <a:r>
              <a:rPr lang="ru-RU" dirty="0"/>
              <a:t>4.	Сначала стоит выполнять уроки средней сложности , затем уроки максимальной сложности, а в конце более легкие уроки.</a:t>
            </a:r>
          </a:p>
          <a:p>
            <a:pPr algn="ctr"/>
            <a:r>
              <a:rPr lang="ru-RU" dirty="0"/>
              <a:t>5.	Длительность непрерывного чтения в начальной школе такова:10 минут для учеников 1–2-х классов, до 20 минут для учащихся 3–4-х классов.</a:t>
            </a:r>
          </a:p>
          <a:p>
            <a:pPr algn="ctr"/>
            <a:r>
              <a:rPr lang="ru-RU" dirty="0"/>
              <a:t>6.	Для работы за электронными устройствами ученикам 1 класса стоит проводить 10 мин., а для учащихся 3-4 класса-20 мин.</a:t>
            </a:r>
          </a:p>
          <a:p>
            <a:pPr algn="ctr"/>
            <a:r>
              <a:rPr lang="ru-RU" dirty="0"/>
              <a:t>7.	Для того, чтобы зрение детей не испортилось нужно обеспечить обучающихся хорошим освещением, можно использовать настольную лампу.</a:t>
            </a:r>
          </a:p>
          <a:p>
            <a:pPr algn="ctr"/>
            <a:r>
              <a:rPr lang="ru-RU" dirty="0"/>
              <a:t>8.	Уровень столешницы должен быть на 4 см выше локтя свободно опущенной руки сидящего человека.</a:t>
            </a:r>
          </a:p>
          <a:p>
            <a:pPr algn="ctr"/>
            <a:r>
              <a:rPr lang="ru-RU" dirty="0"/>
              <a:t>9.	При слишком низком стуле, ученик вынужден высоко поднимать правое плечо, а если стул высокий, ребёнок вынужден горбиться, а это всё приводит к искривлению позвоночника</a:t>
            </a:r>
          </a:p>
        </p:txBody>
      </p:sp>
      <p:sp>
        <p:nvSpPr>
          <p:cNvPr id="8" name="TextBox 7">
            <a:extLst>
              <a:ext uri="{FF2B5EF4-FFF2-40B4-BE49-F238E27FC236}">
                <a16:creationId xmlns:a16="http://schemas.microsoft.com/office/drawing/2014/main" id="{50FE78F3-CAD1-1D8B-E190-4AC7F942D08E}"/>
              </a:ext>
            </a:extLst>
          </p:cNvPr>
          <p:cNvSpPr txBox="1"/>
          <p:nvPr/>
        </p:nvSpPr>
        <p:spPr>
          <a:xfrm>
            <a:off x="691662" y="1356557"/>
            <a:ext cx="5251938" cy="1384995"/>
          </a:xfrm>
          <a:prstGeom prst="rect">
            <a:avLst/>
          </a:prstGeom>
          <a:noFill/>
        </p:spPr>
        <p:txBody>
          <a:bodyPr wrap="square">
            <a:spAutoFit/>
          </a:bodyPr>
          <a:lstStyle/>
          <a:p>
            <a:pPr algn="r"/>
            <a:r>
              <a:rPr lang="ru-RU" sz="2800" b="1" dirty="0">
                <a:latin typeface="Univers Condensed (Заголовки)"/>
              </a:rPr>
              <a:t>Поможем детям с пользой для здоровья выполнить домашнее задание</a:t>
            </a:r>
            <a:endParaRPr lang="ru-RU" sz="2800" b="1" dirty="0"/>
          </a:p>
        </p:txBody>
      </p:sp>
    </p:spTree>
    <p:extLst>
      <p:ext uri="{BB962C8B-B14F-4D97-AF65-F5344CB8AC3E}">
        <p14:creationId xmlns:p14="http://schemas.microsoft.com/office/powerpoint/2010/main" val="365744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F9BE45D-09B7-582C-CA9D-B240C22BA89B}"/>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09E4B643-E257-CDC7-1C27-34E3E428A3FC}"/>
              </a:ext>
            </a:extLst>
          </p:cNvPr>
          <p:cNvSpPr>
            <a:spLocks noGrp="1"/>
          </p:cNvSpPr>
          <p:nvPr>
            <p:ph idx="1"/>
          </p:nvPr>
        </p:nvSpPr>
        <p:spPr/>
        <p:txBody>
          <a:bodyPr/>
          <a:lstStyle/>
          <a:p>
            <a:endParaRPr lang="ru-RU"/>
          </a:p>
        </p:txBody>
      </p:sp>
      <p:pic>
        <p:nvPicPr>
          <p:cNvPr id="4" name="Рисунок 3">
            <a:extLst>
              <a:ext uri="{FF2B5EF4-FFF2-40B4-BE49-F238E27FC236}">
                <a16:creationId xmlns:a16="http://schemas.microsoft.com/office/drawing/2014/main" id="{007F56BC-6ED9-1614-01C3-78981CA81F91}"/>
              </a:ext>
            </a:extLst>
          </p:cNvPr>
          <p:cNvPicPr>
            <a:picLocks noChangeAspect="1"/>
          </p:cNvPicPr>
          <p:nvPr/>
        </p:nvPicPr>
        <p:blipFill>
          <a:blip r:embed="rId2"/>
          <a:stretch>
            <a:fillRect/>
          </a:stretch>
        </p:blipFill>
        <p:spPr>
          <a:xfrm>
            <a:off x="0" y="0"/>
            <a:ext cx="6858000" cy="12192000"/>
          </a:xfrm>
          <a:prstGeom prst="rect">
            <a:avLst/>
          </a:prstGeom>
        </p:spPr>
      </p:pic>
      <p:sp>
        <p:nvSpPr>
          <p:cNvPr id="6" name="TextBox 5">
            <a:extLst>
              <a:ext uri="{FF2B5EF4-FFF2-40B4-BE49-F238E27FC236}">
                <a16:creationId xmlns:a16="http://schemas.microsoft.com/office/drawing/2014/main" id="{541C13AB-AD0A-0939-19A1-9F078B253368}"/>
              </a:ext>
            </a:extLst>
          </p:cNvPr>
          <p:cNvSpPr txBox="1"/>
          <p:nvPr/>
        </p:nvSpPr>
        <p:spPr>
          <a:xfrm>
            <a:off x="370559" y="1862442"/>
            <a:ext cx="6116881" cy="8956298"/>
          </a:xfrm>
          <a:prstGeom prst="rect">
            <a:avLst/>
          </a:prstGeom>
          <a:noFill/>
        </p:spPr>
        <p:txBody>
          <a:bodyPr wrap="square">
            <a:spAutoFit/>
          </a:bodyPr>
          <a:lstStyle/>
          <a:p>
            <a:pPr algn="ctr"/>
            <a:r>
              <a:rPr lang="ru-RU" sz="2400" dirty="0"/>
              <a:t>1. Лучшим примером для детей являются их родители. Поэтому решив прививать ребенку привычки правильного питания начните с себя.</a:t>
            </a:r>
          </a:p>
          <a:p>
            <a:pPr algn="ctr"/>
            <a:r>
              <a:rPr lang="ru-RU" sz="2400" dirty="0"/>
              <a:t>2. Не давайте ребенку перекусывать на ходу. Процесс приема пищи должен проходить за кухонным столом, без телефона, телевизора или планшета. Нужно, чтобы ребенок был полностью сосредоточен на приеме пищи, только так можно обеспечить нормальное усвоение еды.</a:t>
            </a:r>
          </a:p>
          <a:p>
            <a:pPr algn="ctr"/>
            <a:r>
              <a:rPr lang="ru-RU" sz="2400" dirty="0"/>
              <a:t>3. Составляя меню на каждый день учитывайте не только пользу продуктов, но и вкусы ребенка, а также индивидуальные особенности его организма (аллергия, наличие хронических заболеваний и так далее).</a:t>
            </a:r>
          </a:p>
          <a:p>
            <a:pPr algn="ctr"/>
            <a:r>
              <a:rPr lang="ru-RU" sz="2400" dirty="0"/>
              <a:t>4. Установите четкий режим питания. Малыш должен питаться в определенные часы. В день должно быть не меньше четырех приемов пищи.</a:t>
            </a:r>
          </a:p>
          <a:p>
            <a:pPr algn="ctr"/>
            <a:r>
              <a:rPr lang="ru-RU" sz="2400" dirty="0"/>
              <a:t>5. Приобретайте в магазинах только свежие и качественные продукты. 6. Обращайте внимание на срок годности и состав.</a:t>
            </a:r>
          </a:p>
        </p:txBody>
      </p:sp>
      <p:sp>
        <p:nvSpPr>
          <p:cNvPr id="8" name="TextBox 7">
            <a:extLst>
              <a:ext uri="{FF2B5EF4-FFF2-40B4-BE49-F238E27FC236}">
                <a16:creationId xmlns:a16="http://schemas.microsoft.com/office/drawing/2014/main" id="{CE87C8AE-422C-FA7D-C655-CEDAA89A8F7F}"/>
              </a:ext>
            </a:extLst>
          </p:cNvPr>
          <p:cNvSpPr txBox="1"/>
          <p:nvPr/>
        </p:nvSpPr>
        <p:spPr>
          <a:xfrm>
            <a:off x="1329010" y="549012"/>
            <a:ext cx="5057502" cy="1323439"/>
          </a:xfrm>
          <a:prstGeom prst="rect">
            <a:avLst/>
          </a:prstGeom>
          <a:noFill/>
        </p:spPr>
        <p:txBody>
          <a:bodyPr wrap="square">
            <a:spAutoFit/>
          </a:bodyPr>
          <a:lstStyle/>
          <a:p>
            <a:pPr algn="r"/>
            <a:r>
              <a:rPr lang="ru-RU" sz="4000" b="1" dirty="0">
                <a:latin typeface="Univers Condensed (Заголовки)"/>
              </a:rPr>
              <a:t>Правильное питание-залог здоровья!</a:t>
            </a:r>
          </a:p>
        </p:txBody>
      </p:sp>
      <p:pic>
        <p:nvPicPr>
          <p:cNvPr id="10" name="Рисунок 9">
            <a:extLst>
              <a:ext uri="{FF2B5EF4-FFF2-40B4-BE49-F238E27FC236}">
                <a16:creationId xmlns:a16="http://schemas.microsoft.com/office/drawing/2014/main" id="{728C9E7F-3250-4A62-1F69-18C880A9E104}"/>
              </a:ext>
            </a:extLst>
          </p:cNvPr>
          <p:cNvPicPr>
            <a:picLocks noChangeAspect="1"/>
          </p:cNvPicPr>
          <p:nvPr/>
        </p:nvPicPr>
        <p:blipFill>
          <a:blip r:embed="rId3"/>
          <a:stretch>
            <a:fillRect/>
          </a:stretch>
        </p:blipFill>
        <p:spPr>
          <a:xfrm>
            <a:off x="3933358" y="9909743"/>
            <a:ext cx="2975106" cy="1871634"/>
          </a:xfrm>
          <a:prstGeom prst="rect">
            <a:avLst/>
          </a:prstGeom>
        </p:spPr>
      </p:pic>
    </p:spTree>
    <p:extLst>
      <p:ext uri="{BB962C8B-B14F-4D97-AF65-F5344CB8AC3E}">
        <p14:creationId xmlns:p14="http://schemas.microsoft.com/office/powerpoint/2010/main" val="3801371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4279A9CC-F157-4276-54A3-F903D690B609}"/>
              </a:ext>
            </a:extLst>
          </p:cNvPr>
          <p:cNvPicPr>
            <a:picLocks noGrp="1" noChangeAspect="1"/>
          </p:cNvPicPr>
          <p:nvPr>
            <p:ph idx="1"/>
          </p:nvPr>
        </p:nvPicPr>
        <p:blipFill rotWithShape="1">
          <a:blip r:embed="rId2"/>
          <a:srcRect l="16709" r="2646"/>
          <a:stretch/>
        </p:blipFill>
        <p:spPr>
          <a:xfrm>
            <a:off x="20" y="0"/>
            <a:ext cx="6857980" cy="12191990"/>
          </a:xfrm>
          <a:prstGeom prst="rect">
            <a:avLst/>
          </a:prstGeom>
        </p:spPr>
      </p:pic>
      <p:sp>
        <p:nvSpPr>
          <p:cNvPr id="24" name="Rectangle 18">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2403"/>
            <a:ext cx="6858000" cy="1309424"/>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0">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23454"/>
            <a:ext cx="6858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2210776"/>
            <a:ext cx="6858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2" name="Заголовок 1">
            <a:extLst>
              <a:ext uri="{FF2B5EF4-FFF2-40B4-BE49-F238E27FC236}">
                <a16:creationId xmlns:a16="http://schemas.microsoft.com/office/drawing/2014/main" id="{D8ED08E9-552A-8F3A-86BB-AB6C63D66EA0}"/>
              </a:ext>
            </a:extLst>
          </p:cNvPr>
          <p:cNvSpPr>
            <a:spLocks noGrp="1"/>
          </p:cNvSpPr>
          <p:nvPr>
            <p:ph type="title"/>
          </p:nvPr>
        </p:nvSpPr>
        <p:spPr>
          <a:xfrm>
            <a:off x="275927" y="886622"/>
            <a:ext cx="6306146" cy="1324153"/>
          </a:xfrm>
        </p:spPr>
        <p:txBody>
          <a:bodyPr vert="horz" lIns="91440" tIns="45720" rIns="91440" bIns="45720" rtlCol="0" anchor="ctr">
            <a:normAutofit/>
          </a:bodyPr>
          <a:lstStyle/>
          <a:p>
            <a:pPr algn="ctr" defTabSz="914400"/>
            <a:r>
              <a:rPr lang="ru-RU" sz="4800" b="1" dirty="0">
                <a:latin typeface="Univers Condensed (Заголовки)"/>
              </a:rPr>
              <a:t>Режим дня</a:t>
            </a:r>
            <a:endParaRPr lang="en-US" sz="4800" b="1" dirty="0">
              <a:latin typeface="Univers Condensed (Заголовки)"/>
            </a:endParaRPr>
          </a:p>
        </p:txBody>
      </p:sp>
      <p:sp>
        <p:nvSpPr>
          <p:cNvPr id="7" name="TextBox 6">
            <a:extLst>
              <a:ext uri="{FF2B5EF4-FFF2-40B4-BE49-F238E27FC236}">
                <a16:creationId xmlns:a16="http://schemas.microsoft.com/office/drawing/2014/main" id="{A34030D7-B37F-04E5-9424-BE37CCF0B4A5}"/>
              </a:ext>
            </a:extLst>
          </p:cNvPr>
          <p:cNvSpPr txBox="1"/>
          <p:nvPr/>
        </p:nvSpPr>
        <p:spPr>
          <a:xfrm>
            <a:off x="275927" y="2869919"/>
            <a:ext cx="6306146" cy="6452151"/>
          </a:xfrm>
          <a:prstGeom prst="rect">
            <a:avLst/>
          </a:prstGeom>
          <a:noFill/>
        </p:spPr>
        <p:txBody>
          <a:bodyPr wrap="square">
            <a:spAutoFit/>
          </a:bodyPr>
          <a:lstStyle/>
          <a:p>
            <a:pPr>
              <a:lnSpc>
                <a:spcPct val="107000"/>
              </a:lnSpc>
              <a:spcAft>
                <a:spcPts val="800"/>
              </a:spcAft>
            </a:pPr>
            <a:r>
              <a:rPr lang="ru-RU" sz="20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Подъем-7:00</a:t>
            </a:r>
            <a:endParaRPr lang="ru-RU"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0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Зарядка-7:00-7:15</a:t>
            </a:r>
            <a:endParaRPr lang="ru-RU"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0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Уборка постели, личная гигиена-7:15-7:30</a:t>
            </a:r>
            <a:endParaRPr lang="ru-RU"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0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Завтрак-7:30-7:45</a:t>
            </a:r>
            <a:endParaRPr lang="ru-RU"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0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  Сборы в школу-7:45-8:00</a:t>
            </a:r>
            <a:endParaRPr lang="ru-RU"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0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  Занятия в школе-8:30-14:15</a:t>
            </a:r>
            <a:endParaRPr lang="ru-RU"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0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 Обед-14:30-14:45</a:t>
            </a:r>
            <a:endParaRPr lang="ru-RU"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0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  Прогулка, отдых-15:00-16:00</a:t>
            </a:r>
            <a:endParaRPr lang="ru-RU"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0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 Полдник-16:00-16:30</a:t>
            </a:r>
            <a:endParaRPr lang="ru-RU"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0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  Подготовка домашних заданий-16:30-18:00</a:t>
            </a:r>
            <a:endParaRPr lang="ru-RU"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0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 Ужин-18:00-18:30</a:t>
            </a:r>
            <a:endParaRPr lang="ru-RU"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0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  Прогулка-18:30-19:30</a:t>
            </a:r>
            <a:endParaRPr lang="ru-RU"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0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  Свободное время, отдых-19:30-21:00</a:t>
            </a:r>
            <a:endParaRPr lang="ru-RU"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0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  Подготовка ко сну, гигиенические процедуры-21:00</a:t>
            </a:r>
            <a:endParaRPr lang="ru-RU"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0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  Сон-21:30</a:t>
            </a:r>
            <a:endParaRPr lang="ru-RU" sz="16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50690213"/>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39</TotalTime>
  <Words>416</Words>
  <Application>Microsoft Office PowerPoint</Application>
  <PresentationFormat>Широкоэкранный</PresentationFormat>
  <Paragraphs>32</Paragraphs>
  <Slides>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vt:i4>
      </vt:variant>
    </vt:vector>
  </HeadingPairs>
  <TitlesOfParts>
    <vt:vector size="9" baseType="lpstr">
      <vt:lpstr>Arial</vt:lpstr>
      <vt:lpstr>Calibri</vt:lpstr>
      <vt:lpstr>Calibri Light</vt:lpstr>
      <vt:lpstr>Times New Roman</vt:lpstr>
      <vt:lpstr>Univers Condensed (Заголовки)</vt:lpstr>
      <vt:lpstr>Тема Office</vt:lpstr>
      <vt:lpstr>Презентация PowerPoint</vt:lpstr>
      <vt:lpstr>Презентация PowerPoint</vt:lpstr>
      <vt:lpstr>Режим дня</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Ульяна Филина</dc:creator>
  <cp:lastModifiedBy>Ульяна Филина</cp:lastModifiedBy>
  <cp:revision>1</cp:revision>
  <dcterms:created xsi:type="dcterms:W3CDTF">2023-06-27T15:16:13Z</dcterms:created>
  <dcterms:modified xsi:type="dcterms:W3CDTF">2023-06-27T15:56:06Z</dcterms:modified>
</cp:coreProperties>
</file>