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F49007D-3506-4817-BD87-50DF801A6CB2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4416057-AAC6-4692-BF14-9EE34633FBD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931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9007D-3506-4817-BD87-50DF801A6CB2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6057-AAC6-4692-BF14-9EE3463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605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9007D-3506-4817-BD87-50DF801A6CB2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6057-AAC6-4692-BF14-9EE34633FBD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9742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9007D-3506-4817-BD87-50DF801A6CB2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6057-AAC6-4692-BF14-9EE34633FBD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9691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9007D-3506-4817-BD87-50DF801A6CB2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6057-AAC6-4692-BF14-9EE3463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840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9007D-3506-4817-BD87-50DF801A6CB2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6057-AAC6-4692-BF14-9EE34633FBD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719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9007D-3506-4817-BD87-50DF801A6CB2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6057-AAC6-4692-BF14-9EE34633FBD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7806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9007D-3506-4817-BD87-50DF801A6CB2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6057-AAC6-4692-BF14-9EE34633FBD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3983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9007D-3506-4817-BD87-50DF801A6CB2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6057-AAC6-4692-BF14-9EE34633FBD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677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9007D-3506-4817-BD87-50DF801A6CB2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6057-AAC6-4692-BF14-9EE3463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528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9007D-3506-4817-BD87-50DF801A6CB2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6057-AAC6-4692-BF14-9EE34633FBD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0235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9007D-3506-4817-BD87-50DF801A6CB2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6057-AAC6-4692-BF14-9EE3463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964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9007D-3506-4817-BD87-50DF801A6CB2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6057-AAC6-4692-BF14-9EE34633FBD9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396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9007D-3506-4817-BD87-50DF801A6CB2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6057-AAC6-4692-BF14-9EE34633FBD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8006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9007D-3506-4817-BD87-50DF801A6CB2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6057-AAC6-4692-BF14-9EE3463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112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9007D-3506-4817-BD87-50DF801A6CB2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6057-AAC6-4692-BF14-9EE34633FBD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3533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9007D-3506-4817-BD87-50DF801A6CB2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6057-AAC6-4692-BF14-9EE3463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794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F49007D-3506-4817-BD87-50DF801A6CB2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4416057-AAC6-4692-BF14-9EE3463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23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g"/><Relationship Id="rId5" Type="http://schemas.openxmlformats.org/officeDocument/2006/relationships/image" Target="../media/image21.jpeg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39910" y="1352281"/>
            <a:ext cx="892076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dirty="0" smtClean="0">
                <a:ln w="0"/>
                <a:solidFill>
                  <a:srgbClr val="00B0F0"/>
                </a:solidFill>
                <a:effectLst>
                  <a:reflection blurRad="6350" stA="53000" endA="300" endPos="35500" dir="5400000" sy="-90000" algn="bl" rotWithShape="0"/>
                </a:effectLst>
              </a:rPr>
              <a:t>«Безопасная дорога»</a:t>
            </a:r>
            <a:endParaRPr lang="ru-RU" sz="7200" b="0" cap="none" spc="0" dirty="0">
              <a:ln w="0"/>
              <a:solidFill>
                <a:srgbClr val="00B0F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012" y="2681399"/>
            <a:ext cx="2671293" cy="2671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299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85800" y="712694"/>
            <a:ext cx="10730753" cy="559397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Задачи: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Сформировать базовые знания и безопасные модели поведения на дорогах у юных участников дорожного движения.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Формировать и развивать у детей целостное восприятие окружающей среды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Расширять словарный запас детей по дорожной лексике.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Активизировать взаимодействие с родителями по пропаганде ПДД и безопасности детей.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Сплотить детский коллектив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8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573" y="4073481"/>
            <a:ext cx="3757413" cy="22544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99" y="3549202"/>
            <a:ext cx="2658415" cy="26584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1941" y="645082"/>
            <a:ext cx="2609045" cy="26090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99" y="619325"/>
            <a:ext cx="2143125" cy="2143125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2653048" y="489397"/>
            <a:ext cx="6606862" cy="522882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Детский транспорт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132790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067" y="645023"/>
            <a:ext cx="8158688" cy="1822514"/>
          </a:xfrm>
        </p:spPr>
        <p:txBody>
          <a:bodyPr>
            <a:normAutofit/>
          </a:bodyPr>
          <a:lstStyle/>
          <a:p>
            <a:r>
              <a:rPr lang="ru-RU" sz="9600" dirty="0" smtClean="0"/>
              <a:t>Дорога</a:t>
            </a:r>
            <a:endParaRPr lang="ru-RU" sz="9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477" y="2863224"/>
            <a:ext cx="5267458" cy="2962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580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77" y="4227894"/>
            <a:ext cx="1905266" cy="19052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77" y="693113"/>
            <a:ext cx="2274864" cy="24493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5906" y="701294"/>
            <a:ext cx="2266682" cy="22666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0057" y="3910629"/>
            <a:ext cx="2222531" cy="22225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522" y="4227894"/>
            <a:ext cx="2266950" cy="201930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3299010" y="965915"/>
            <a:ext cx="5254580" cy="307350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Дорожные знаки для пешеходов</a:t>
            </a:r>
            <a:endParaRPr lang="ru-RU" sz="6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066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1" y="660579"/>
            <a:ext cx="1905000" cy="1905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250" y="4321933"/>
            <a:ext cx="1905000" cy="1905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6801" y="660579"/>
            <a:ext cx="2204031" cy="22040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509" y="1172766"/>
            <a:ext cx="3979571" cy="31491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339" y="3264793"/>
            <a:ext cx="2440548" cy="244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926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60</Words>
  <Application>Microsoft Office PowerPoint</Application>
  <PresentationFormat>Широкоэкранный</PresentationFormat>
  <Paragraphs>10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Garamond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Дорога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8</cp:revision>
  <dcterms:created xsi:type="dcterms:W3CDTF">2023-06-27T13:57:04Z</dcterms:created>
  <dcterms:modified xsi:type="dcterms:W3CDTF">2023-06-27T15:50:31Z</dcterms:modified>
</cp:coreProperties>
</file>