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8" r:id="rId11"/>
    <p:sldId id="269" r:id="rId12"/>
    <p:sldId id="271" r:id="rId13"/>
    <p:sldId id="267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4" autoAdjust="0"/>
    <p:restoredTop sz="94660"/>
  </p:normalViewPr>
  <p:slideViewPr>
    <p:cSldViewPr snapToGrid="0">
      <p:cViewPr varScale="1">
        <p:scale>
          <a:sx n="163" d="100"/>
          <a:sy n="163" d="100"/>
        </p:scale>
        <p:origin x="144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3E39369C-13C8-403B-BBFE-D0D3ABFC9E6F}" type="datetimeFigureOut">
              <a:rPr lang="ru-RU" smtClean="0"/>
              <a:t>27.06.2023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D5DEC1C-461A-4AA8-9D40-0D6E1A643DFA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4250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9369C-13C8-403B-BBFE-D0D3ABFC9E6F}" type="datetimeFigureOut">
              <a:rPr lang="ru-RU" smtClean="0"/>
              <a:t>27.06.2023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DEC1C-461A-4AA8-9D40-0D6E1A643D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2413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9369C-13C8-403B-BBFE-D0D3ABFC9E6F}" type="datetimeFigureOut">
              <a:rPr lang="ru-RU" smtClean="0"/>
              <a:t>27.06.2023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DEC1C-461A-4AA8-9D40-0D6E1A643DFA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9660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9369C-13C8-403B-BBFE-D0D3ABFC9E6F}" type="datetimeFigureOut">
              <a:rPr lang="ru-RU" smtClean="0"/>
              <a:t>27.06.2023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DEC1C-461A-4AA8-9D40-0D6E1A643DFA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61211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9369C-13C8-403B-BBFE-D0D3ABFC9E6F}" type="datetimeFigureOut">
              <a:rPr lang="ru-RU" smtClean="0"/>
              <a:t>27.06.2023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DEC1C-461A-4AA8-9D40-0D6E1A643D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21004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9369C-13C8-403B-BBFE-D0D3ABFC9E6F}" type="datetimeFigureOut">
              <a:rPr lang="ru-RU" smtClean="0"/>
              <a:t>27.06.2023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DEC1C-461A-4AA8-9D40-0D6E1A643DFA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82291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9369C-13C8-403B-BBFE-D0D3ABFC9E6F}" type="datetimeFigureOut">
              <a:rPr lang="ru-RU" smtClean="0"/>
              <a:t>27.06.2023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DEC1C-461A-4AA8-9D40-0D6E1A643DFA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95998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9369C-13C8-403B-BBFE-D0D3ABFC9E6F}" type="datetimeFigureOut">
              <a:rPr lang="ru-RU" smtClean="0"/>
              <a:t>27.06.2023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DEC1C-461A-4AA8-9D40-0D6E1A643DFA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71893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9369C-13C8-403B-BBFE-D0D3ABFC9E6F}" type="datetimeFigureOut">
              <a:rPr lang="ru-RU" smtClean="0"/>
              <a:t>27.06.2023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DEC1C-461A-4AA8-9D40-0D6E1A643DFA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37046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9369C-13C8-403B-BBFE-D0D3ABFC9E6F}" type="datetimeFigureOut">
              <a:rPr lang="ru-RU" smtClean="0"/>
              <a:t>27.06.2023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DEC1C-461A-4AA8-9D40-0D6E1A643D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97100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9369C-13C8-403B-BBFE-D0D3ABFC9E6F}" type="datetimeFigureOut">
              <a:rPr lang="ru-RU" smtClean="0"/>
              <a:t>27.06.2023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DEC1C-461A-4AA8-9D40-0D6E1A643DFA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7730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9369C-13C8-403B-BBFE-D0D3ABFC9E6F}" type="datetimeFigureOut">
              <a:rPr lang="ru-RU" smtClean="0"/>
              <a:t>27.06.2023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DEC1C-461A-4AA8-9D40-0D6E1A643D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486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9369C-13C8-403B-BBFE-D0D3ABFC9E6F}" type="datetimeFigureOut">
              <a:rPr lang="ru-RU" smtClean="0"/>
              <a:t>27.06.2023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DEC1C-461A-4AA8-9D40-0D6E1A643DFA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80064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9369C-13C8-403B-BBFE-D0D3ABFC9E6F}" type="datetimeFigureOut">
              <a:rPr lang="ru-RU" smtClean="0"/>
              <a:t>27.06.2023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DEC1C-461A-4AA8-9D40-0D6E1A643DFA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93148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9369C-13C8-403B-BBFE-D0D3ABFC9E6F}" type="datetimeFigureOut">
              <a:rPr lang="ru-RU" smtClean="0"/>
              <a:t>27.06.2023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DEC1C-461A-4AA8-9D40-0D6E1A643D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936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9369C-13C8-403B-BBFE-D0D3ABFC9E6F}" type="datetimeFigureOut">
              <a:rPr lang="ru-RU" smtClean="0"/>
              <a:t>27.06.2023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DEC1C-461A-4AA8-9D40-0D6E1A643DFA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4055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9369C-13C8-403B-BBFE-D0D3ABFC9E6F}" type="datetimeFigureOut">
              <a:rPr lang="ru-RU" smtClean="0"/>
              <a:t>27.06.2023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DEC1C-461A-4AA8-9D40-0D6E1A643D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6759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E39369C-13C8-403B-BBFE-D0D3ABFC9E6F}" type="datetimeFigureOut">
              <a:rPr lang="ru-RU" smtClean="0"/>
              <a:t>27.06.2023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D5DEC1C-461A-4AA8-9D40-0D6E1A643D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9241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673768"/>
            <a:ext cx="6964099" cy="52021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«Забота о здоровье ребёнка – это не просто комплекс санитарно-гигиенических норм и правил и не свод требований к режиму, питанию, труду, отдыху. Это прежде всего забота о гармоничной полноте всех физических и духовных сил, и венцом этой гармонии является радость творчества»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 А. Сухомлинский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59500" y="1375747"/>
            <a:ext cx="3144669" cy="4196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0585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259" y="900753"/>
            <a:ext cx="3160506" cy="456517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8107" y="1610435"/>
            <a:ext cx="6103582" cy="3433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5719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2753" y="805216"/>
            <a:ext cx="7409188" cy="5220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0834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02006" y="1430935"/>
            <a:ext cx="7915701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Определить актуальность выбранной темы</a:t>
            </a:r>
            <a:endParaRPr lang="ru-RU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Составляющие жизни здорового ребенка</a:t>
            </a:r>
            <a:endParaRPr lang="ru-RU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Исследования 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российских психологов</a:t>
            </a:r>
            <a:endParaRPr lang="ru-RU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Распорядок дня младшего школьника</a:t>
            </a:r>
            <a:endParaRPr lang="ru-RU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Подведение итогов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49922" y="846160"/>
            <a:ext cx="11464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23615" y="1309584"/>
            <a:ext cx="67839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dirty="0">
                <a:solidFill>
                  <a:srgbClr val="00B050"/>
                </a:solidFill>
                <a:latin typeface="Arial" panose="020B0604020202020204" pitchFamily="34" charset="0"/>
              </a:rPr>
              <a:t>˅</a:t>
            </a:r>
            <a:endParaRPr lang="ru-RU" sz="6600" dirty="0">
              <a:solidFill>
                <a:srgbClr val="00B05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23615" y="2810838"/>
            <a:ext cx="67839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dirty="0">
                <a:solidFill>
                  <a:srgbClr val="00B050"/>
                </a:solidFill>
                <a:latin typeface="Arial" panose="020B0604020202020204" pitchFamily="34" charset="0"/>
              </a:rPr>
              <a:t>˅</a:t>
            </a:r>
            <a:endParaRPr lang="ru-RU" sz="6600" dirty="0">
              <a:solidFill>
                <a:srgbClr val="00B05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23615" y="3486187"/>
            <a:ext cx="67839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dirty="0">
                <a:solidFill>
                  <a:srgbClr val="00B050"/>
                </a:solidFill>
                <a:latin typeface="Arial" panose="020B0604020202020204" pitchFamily="34" charset="0"/>
              </a:rPr>
              <a:t>˅</a:t>
            </a:r>
            <a:endParaRPr lang="ru-RU" sz="6600" dirty="0">
              <a:solidFill>
                <a:srgbClr val="00B05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23615" y="4312092"/>
            <a:ext cx="67839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dirty="0">
                <a:solidFill>
                  <a:srgbClr val="00B050"/>
                </a:solidFill>
                <a:latin typeface="Arial" panose="020B0604020202020204" pitchFamily="34" charset="0"/>
              </a:rPr>
              <a:t>˅</a:t>
            </a:r>
            <a:endParaRPr lang="ru-RU" sz="6600" dirty="0">
              <a:solidFill>
                <a:srgbClr val="00B05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23615" y="4987441"/>
            <a:ext cx="67839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dirty="0">
                <a:solidFill>
                  <a:srgbClr val="00B050"/>
                </a:solidFill>
                <a:latin typeface="Arial" panose="020B0604020202020204" pitchFamily="34" charset="0"/>
              </a:rPr>
              <a:t>˅</a:t>
            </a:r>
            <a:endParaRPr lang="ru-RU" sz="66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0365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55344" y="709738"/>
            <a:ext cx="10481480" cy="14452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Если измерить все мои заботы и тревоги о детях, то</a:t>
            </a:r>
            <a:endParaRPr lang="ru-RU" sz="28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добрая половина их – забота о здоровье».</a:t>
            </a:r>
            <a:endParaRPr lang="ru-RU" sz="28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/>
            <a:r>
              <a:rPr lang="ru-RU" sz="2800" kern="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В.А.Сухомлинский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30903" y="1948953"/>
            <a:ext cx="3144669" cy="4196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359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52885" y="764275"/>
            <a:ext cx="60732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kern="0" dirty="0">
                <a:solidFill>
                  <a:srgbClr val="18181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Тема</a:t>
            </a:r>
            <a:r>
              <a:rPr lang="ru-RU" sz="3200" kern="0" dirty="0">
                <a:solidFill>
                  <a:srgbClr val="18181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Здоровье наших детей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02007" y="1349050"/>
            <a:ext cx="7663596" cy="4836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5774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02006" y="1430935"/>
            <a:ext cx="7915701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Определить актуальность выбранной темы</a:t>
            </a:r>
            <a:endParaRPr lang="ru-RU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Составляющие жизни здорового ребенка</a:t>
            </a:r>
            <a:endParaRPr lang="ru-RU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Исследования 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российских психологов</a:t>
            </a:r>
            <a:endParaRPr lang="ru-RU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Распорядок дня младшего школьника</a:t>
            </a:r>
            <a:endParaRPr lang="ru-RU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Подведение итогов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49922" y="846160"/>
            <a:ext cx="11464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0457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949218" y="4749421"/>
            <a:ext cx="1571094" cy="139052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87104" y="641536"/>
            <a:ext cx="10467833" cy="40065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Актуальность</a:t>
            </a: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данным Министерства здравоохранения РФ у 30 % школьников отмечаются симптомы различных неврозов.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сегодняшний день 53%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младшеклассников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имеют ослабленное здоровье, увеличивается количество детей с нарушениями зрения, примерно 60% учащихся имеют различные нарушения осанки, до 40% детей страдают отклонениями обмена веществ, в том числе избыточным весом.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1977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8609" y="1214651"/>
            <a:ext cx="6572065" cy="444106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428801" y="1187356"/>
            <a:ext cx="30916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Здоровый ребенок: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178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05218" y="887104"/>
            <a:ext cx="10658901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kern="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Здоровье – это состояние полного физического, психического и социального благополучия, а не просто отсутствие болезней или физических </a:t>
            </a:r>
            <a:r>
              <a:rPr lang="ru-RU" sz="3200" kern="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дефектов.</a:t>
            </a:r>
          </a:p>
          <a:p>
            <a:endParaRPr lang="ru-RU" sz="3200" kern="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Всемирная организация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Здравоохранения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5218" y="3343702"/>
            <a:ext cx="10058400" cy="2961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6056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55343" y="4831307"/>
            <a:ext cx="1287027" cy="135688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955343" y="805219"/>
            <a:ext cx="10508776" cy="14754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результатам исследований российских психологов, в среднем, ученик начальной школы, проводит за письменным столом дома не менее 2,5—3 часов. 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1262" y="1828800"/>
            <a:ext cx="6539084" cy="4359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8643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840036" y="4640240"/>
            <a:ext cx="1705055" cy="156574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36979" y="750627"/>
            <a:ext cx="10617958" cy="23974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Учащимся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8–10 лет надо спать до 10 часов в сутки. Правильный сон обеспечивает отдых, высокую работоспособность, предупреждает возникновение переутомления, головные боли, слабость. раздражительность, плаксивость. И если ребёнок хронически не досыпает, у него развивается нервно-психическое заболевание.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5528" y="3115525"/>
            <a:ext cx="5923129" cy="3090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3115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9062599"/>
              </p:ext>
            </p:extLst>
          </p:nvPr>
        </p:nvGraphicFramePr>
        <p:xfrm>
          <a:off x="1023580" y="719664"/>
          <a:ext cx="10112992" cy="54354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056496">
                  <a:extLst>
                    <a:ext uri="{9D8B030D-6E8A-4147-A177-3AD203B41FA5}">
                      <a16:colId xmlns:a16="http://schemas.microsoft.com/office/drawing/2014/main" val="1088485776"/>
                    </a:ext>
                  </a:extLst>
                </a:gridCol>
                <a:gridCol w="5056496">
                  <a:extLst>
                    <a:ext uri="{9D8B030D-6E8A-4147-A177-3AD203B41FA5}">
                      <a16:colId xmlns:a16="http://schemas.microsoft.com/office/drawing/2014/main" val="4121782963"/>
                    </a:ext>
                  </a:extLst>
                </a:gridCol>
              </a:tblGrid>
              <a:tr h="543547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	Подъем-7:00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2.	Зарядка-7:00-7:15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3.	Уборка постели, личная гигиена-7:15-7:30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4.	 Завтрак-7:30-7:45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5.	Сборы в школу-7:45-8:00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6.	Занятия в школе-8:30-14:15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7.	 Обед-14:30-14:45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8.	Прогулка, отдых-15:00-16:00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9.	Полдник-16:00-16:30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10.	Подготовка домашних заданий-16:30-18:00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11.	Ужин-18:00-18:30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12.	Прогулка-18:30-19:30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13.	Свободное время, отдых-19:30-21:00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14.	Подготовка ко сну, гигиенические процедуры-21:00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15.	Сон-21:30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4387532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817659" y="0"/>
            <a:ext cx="18374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Режим дня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7314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313</TotalTime>
  <Words>276</Words>
  <Application>Microsoft Office PowerPoint</Application>
  <PresentationFormat>Широкоэкранный</PresentationFormat>
  <Paragraphs>47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Garamond</vt:lpstr>
      <vt:lpstr>Times New Roman</vt:lpstr>
      <vt:lpstr>Натуральные материалы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Тимур Тимур</dc:creator>
  <cp:lastModifiedBy>Тимур Тимур</cp:lastModifiedBy>
  <cp:revision>6</cp:revision>
  <dcterms:created xsi:type="dcterms:W3CDTF">2023-06-27T13:55:54Z</dcterms:created>
  <dcterms:modified xsi:type="dcterms:W3CDTF">2023-06-27T19:35:41Z</dcterms:modified>
</cp:coreProperties>
</file>