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5" r:id="rId3"/>
    <p:sldId id="279" r:id="rId4"/>
    <p:sldId id="282" r:id="rId5"/>
    <p:sldId id="278" r:id="rId6"/>
    <p:sldId id="270" r:id="rId7"/>
    <p:sldId id="271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3F3B79C3-1E99-4B11-9F39-8F83D54FEBDA}">
          <p14:sldIdLst>
            <p14:sldId id="256"/>
            <p14:sldId id="275"/>
            <p14:sldId id="281"/>
            <p14:sldId id="279"/>
            <p14:sldId id="283"/>
            <p14:sldId id="282"/>
            <p14:sldId id="278"/>
            <p14:sldId id="285"/>
            <p14:sldId id="284"/>
            <p14:sldId id="270"/>
            <p14:sldId id="271"/>
            <p14:sldId id="265"/>
            <p14:sldId id="280"/>
            <p14:sldId id="269"/>
            <p14:sldId id="28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82" autoAdjust="0"/>
    <p:restoredTop sz="92832" autoAdjust="0"/>
  </p:normalViewPr>
  <p:slideViewPr>
    <p:cSldViewPr>
      <p:cViewPr varScale="1">
        <p:scale>
          <a:sx n="63" d="100"/>
          <a:sy n="63" d="100"/>
        </p:scale>
        <p:origin x="-114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8" d="100"/>
        <a:sy n="158" d="100"/>
      </p:scale>
      <p:origin x="0" y="60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069CB-DDF6-47BE-AD97-35A554167418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C24C6-755B-49EC-A1D8-D71D27606F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3058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816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30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904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5243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7317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0703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437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09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002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740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741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155E2-710E-4215-9C82-443AE8EBE9DC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FAE59-C23B-4BA1-8B87-D79117660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0498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oombob.ru/img/picture/Apr/11/a51adedea6888e25a9cae0bac8414efb/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243" y="0"/>
            <a:ext cx="10637581" cy="6937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71480"/>
            <a:ext cx="9145016" cy="350046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r>
              <a:rPr lang="ru-RU" sz="2400" dirty="0" smtClean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№1 «Сказка»</a:t>
            </a: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  <a:t> </a:t>
            </a:r>
            <a:br>
              <a:rPr lang="ru-RU" sz="3200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  <a:t>Проект  </a:t>
            </a:r>
            <a:b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  <a:t>«Использование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  <a:t>возможностей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  <a:t>интерактивной доски в работе </a:t>
            </a:r>
            <a:b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Arial" panose="020B0604020202020204" pitchFamily="34" charset="0"/>
              </a:rPr>
              <a:t>с детьми старшего дошкольного возраста»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4437112"/>
            <a:ext cx="5613204" cy="960512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  <a:cs typeface="Arial" panose="020B0604020202020204" pitchFamily="34" charset="0"/>
              </a:rPr>
              <a:t>Автор : </a:t>
            </a:r>
            <a:r>
              <a:rPr lang="ru-RU" sz="1800" dirty="0">
                <a:solidFill>
                  <a:srgbClr val="002060"/>
                </a:solidFill>
                <a:latin typeface="Bookman Old Style" pitchFamily="18" charset="0"/>
                <a:cs typeface="Arial" panose="020B0604020202020204" pitchFamily="34" charset="0"/>
              </a:rPr>
              <a:t>Л.Н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  <a:cs typeface="Arial" panose="020B0604020202020204" pitchFamily="34" charset="0"/>
              </a:rPr>
              <a:t>. Имашева </a:t>
            </a:r>
            <a:r>
              <a:rPr lang="ru-RU" sz="1800">
                <a:solidFill>
                  <a:srgbClr val="002060"/>
                </a:solidFill>
                <a:latin typeface="Bookman Old Style" pitchFamily="18" charset="0"/>
                <a:cs typeface="Arial" panose="020B0604020202020204" pitchFamily="34" charset="0"/>
              </a:rPr>
              <a:t>воспитатель                  </a:t>
            </a:r>
            <a:r>
              <a:rPr lang="ru-RU" sz="1800" smtClean="0">
                <a:solidFill>
                  <a:srgbClr val="002060"/>
                </a:solidFill>
                <a:latin typeface="Bookman Old Style" pitchFamily="18" charset="0"/>
                <a:cs typeface="Arial" panose="020B0604020202020204" pitchFamily="34" charset="0"/>
              </a:rPr>
              <a:t>  </a:t>
            </a:r>
            <a:endParaRPr lang="ru-RU" sz="1800" dirty="0">
              <a:solidFill>
                <a:srgbClr val="002060"/>
              </a:solidFill>
              <a:latin typeface="Bookman Old Style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493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алерия\Desktop\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054617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Участники проекта</a:t>
            </a:r>
            <a:r>
              <a:rPr lang="ru-RU" dirty="0" smtClean="0">
                <a:solidFill>
                  <a:schemeClr val="accent2"/>
                </a:solidFill>
                <a:latin typeface="Bookman Old Style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воспитанники группы компенсирующей направленности для детей </a:t>
            </a:r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5-6 </a:t>
            </a:r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лет.</a:t>
            </a:r>
          </a:p>
          <a:p>
            <a:pPr>
              <a:buNone/>
            </a:pPr>
            <a:r>
              <a:rPr lang="ru-RU" b="1" dirty="0">
                <a:solidFill>
                  <a:schemeClr val="accent2"/>
                </a:solidFill>
                <a:latin typeface="Bookman Old Style" pitchFamily="18" charset="0"/>
                <a:cs typeface="Times New Roman" pitchFamily="18" charset="0"/>
              </a:rPr>
              <a:t>	</a:t>
            </a:r>
            <a:endParaRPr lang="ru-RU" b="1" dirty="0" smtClean="0">
              <a:solidFill>
                <a:schemeClr val="accent2"/>
              </a:solidFill>
              <a:latin typeface="Bookman Old Style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chemeClr val="accent2"/>
                </a:solidFill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Проект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краткосрочный.</a:t>
            </a:r>
          </a:p>
          <a:p>
            <a:pPr>
              <a:buNone/>
            </a:pPr>
            <a:r>
              <a:rPr lang="ru-RU" b="1" dirty="0">
                <a:solidFill>
                  <a:schemeClr val="accent2"/>
                </a:solidFill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Время реализации проекта</a:t>
            </a: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: </a:t>
            </a:r>
            <a:r>
              <a:rPr lang="ru-RU" sz="2900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Bookman Old Style" pitchFamily="18" charset="0"/>
                <a:cs typeface="Times New Roman" pitchFamily="18" charset="0"/>
              </a:rPr>
              <a:t>20.09.2021 </a:t>
            </a:r>
            <a:r>
              <a:rPr lang="ru-RU" sz="2900" smtClean="0">
                <a:latin typeface="Bookman Old Style" pitchFamily="18" charset="0"/>
                <a:cs typeface="Times New Roman" pitchFamily="18" charset="0"/>
              </a:rPr>
              <a:t>по </a:t>
            </a:r>
            <a:r>
              <a:rPr lang="ru-RU" sz="2900" smtClean="0">
                <a:latin typeface="Bookman Old Style" pitchFamily="18" charset="0"/>
                <a:cs typeface="Times New Roman" pitchFamily="18" charset="0"/>
              </a:rPr>
              <a:t>27.11.2021года</a:t>
            </a:r>
            <a:r>
              <a:rPr lang="ru-RU" sz="2900" dirty="0" smtClean="0">
                <a:latin typeface="Bookman Old Style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Тип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проекта - практико-ориентировочный; </a:t>
            </a:r>
            <a:r>
              <a:rPr lang="ru-RU" sz="3300" dirty="0">
                <a:latin typeface="Bookman Old Style" pitchFamily="18" charset="0"/>
                <a:cs typeface="Times New Roman" pitchFamily="18" charset="0"/>
              </a:rPr>
              <a:t>информационно-творческий.</a:t>
            </a:r>
          </a:p>
          <a:p>
            <a:pPr algn="just">
              <a:buNone/>
            </a:pPr>
            <a:r>
              <a:rPr lang="ru-RU" sz="3300" dirty="0">
                <a:latin typeface="Bookman Old Style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ru-RU" sz="33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     Актуальность </a:t>
            </a:r>
            <a:r>
              <a:rPr lang="ru-RU" sz="3300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проекта: </a:t>
            </a:r>
            <a:r>
              <a:rPr lang="ru-RU" sz="3300" dirty="0">
                <a:latin typeface="Bookman Old Style" pitchFamily="18" charset="0"/>
                <a:cs typeface="Times New Roman" pitchFamily="18" charset="0"/>
              </a:rPr>
              <a:t>В нынешнее время компьютерные технологии все больше и больше внедряются в образовательный процесс. Появляется великое множество простых и весьма сложных компьютерных программ для применения в области образования. В зависимости от возраста, развития ребенка и используемых программ, компьютер может стать оппонентом по игре, быть учителем. Имеется множество компьютерных средств, направленных на разностороннее развитие психических функций. Например, таких  как зрительное и слуховое восприятие, внимание, память, словесно-логическое мышление.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икт2\02.1цель задачи.png"/>
          <p:cNvPicPr>
            <a:picLocks noChangeAspect="1" noChangeArrowheads="1"/>
          </p:cNvPicPr>
          <p:nvPr/>
        </p:nvPicPr>
        <p:blipFill rotWithShape="1">
          <a:blip r:embed="rId2"/>
          <a:srcRect l="17909" t="1652" r="10091" b="5673"/>
          <a:stretch/>
        </p:blipFill>
        <p:spPr bwMode="auto">
          <a:xfrm>
            <a:off x="22880" y="27067"/>
            <a:ext cx="9144000" cy="683093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35782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Ожидаемые результаты:</a:t>
            </a:r>
          </a:p>
          <a:p>
            <a:pPr algn="just"/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	Применение в системе интерактивной доски в образовательном процессе позволит эффективно решить задачи речевого развития детей старшего дошкольного возраста 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04979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1760" y="682007"/>
            <a:ext cx="4863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Этапы реализации проекта: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29978507"/>
              </p:ext>
            </p:extLst>
          </p:nvPr>
        </p:nvGraphicFramePr>
        <p:xfrm>
          <a:off x="467544" y="1340768"/>
          <a:ext cx="7957677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559"/>
                <a:gridCol w="2388001"/>
                <a:gridCol w="2917117"/>
              </a:tblGrid>
              <a:tr h="80252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Подготовительный этап</a:t>
                      </a:r>
                      <a:endParaRPr lang="ru-RU" b="1" dirty="0">
                        <a:solidFill>
                          <a:srgbClr val="C00000"/>
                        </a:solidFill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1-2неделя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 сентября</a:t>
                      </a:r>
                      <a:endParaRPr lang="ru-RU" b="1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Сбор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 и изучение информации по теме в сети Интернет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Подбор интерактивных игр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Основной этап</a:t>
                      </a:r>
                    </a:p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ookman Old Style" pitchFamily="18" charset="0"/>
                        </a:rPr>
                        <a:t>сентябрь-ноябрь</a:t>
                      </a:r>
                      <a:endParaRPr lang="ru-RU" b="1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Применение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 интерактивных игр в ходе ООД, совместной деятельности взрослого с детьми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Заключительный этап</a:t>
                      </a:r>
                    </a:p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Bookman Old Style" pitchFamily="18" charset="0"/>
                        </a:rPr>
                        <a:t>3-4неделя</a:t>
                      </a:r>
                      <a:r>
                        <a:rPr lang="ru-RU" b="1" baseline="0" dirty="0" smtClean="0">
                          <a:latin typeface="Bookman Old Style" pitchFamily="18" charset="0"/>
                        </a:rPr>
                        <a:t> ноября</a:t>
                      </a:r>
                      <a:endParaRPr lang="ru-RU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Систематизация интерактивных игр. Создание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медиатеки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Презентация проекта в рамках педагогического сообщества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9509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C:\Users\Валерия\Desktop\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02378" y="613222"/>
            <a:ext cx="7322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Развивающая предметно-пространственная среда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196752"/>
            <a:ext cx="30444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Bookman Old Style" pitchFamily="18" charset="0"/>
              </a:rPr>
              <a:t>Проектор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Bookman Old Style" pitchFamily="18" charset="0"/>
              </a:rPr>
              <a:t>Интерактивная доска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Bookman Old Style" pitchFamily="18" charset="0"/>
              </a:rPr>
              <a:t>Ноутбук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Bookman Old Style" pitchFamily="18" charset="0"/>
              </a:rPr>
              <a:t>Интерактивные игры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2500306"/>
            <a:ext cx="2965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Работа с детьми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286116" y="2928934"/>
            <a:ext cx="432048" cy="52205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286380" y="2928934"/>
            <a:ext cx="432048" cy="39604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14480" y="364331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ООД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3438" y="3500438"/>
            <a:ext cx="3592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Совместная деятельность 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взрослого с детьми</a:t>
            </a:r>
            <a:endParaRPr lang="ru-RU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Валерия\Desktop\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Использование интерактивной доски в работе с детьми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19815"/>
            <a:ext cx="8535892" cy="576064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выполнение заданий: соединять </a:t>
            </a:r>
            <a:r>
              <a:rPr lang="ru-RU" sz="2000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точки, рисовать, писать, </a:t>
            </a:r>
            <a:endParaRPr lang="ru-RU" sz="2000" b="1" dirty="0" smtClean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 просмотр видео- , аудиофайлов,  диафильмов,  </a:t>
            </a:r>
            <a:endParaRPr lang="ru-RU" sz="2000" b="1" dirty="0">
              <a:latin typeface="Bookman Old Style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•    просмотр презентаций,</a:t>
            </a:r>
            <a:endParaRPr lang="ru-RU" sz="2000" b="1" dirty="0">
              <a:latin typeface="Bookman Old Style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прослушивание </a:t>
            </a:r>
            <a:r>
              <a:rPr lang="ru-RU" sz="2000" b="1" dirty="0">
                <a:latin typeface="Bookman Old Style" pitchFamily="18" charset="0"/>
                <a:cs typeface="Times New Roman" pitchFamily="18" charset="0"/>
              </a:rPr>
              <a:t>истории еще раз, рассматривание иллюстраций и текста, спроецированных на большой </a:t>
            </a:r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экран</a:t>
            </a:r>
            <a:r>
              <a:rPr lang="ru-RU" sz="2000" b="1" dirty="0">
                <a:latin typeface="Bookman Old Style" pitchFamily="18" charset="0"/>
                <a:cs typeface="Times New Roman" pitchFamily="18" charset="0"/>
              </a:rPr>
              <a:t>,</a:t>
            </a:r>
            <a:endParaRPr lang="ru-RU" sz="2000" b="1" dirty="0" smtClean="0">
              <a:latin typeface="Bookman Old Style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размещение изображений           </a:t>
            </a:r>
            <a:r>
              <a:rPr lang="ru-RU" sz="2000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в определенном порядке, </a:t>
            </a: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последовательности, установление соответствия,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выполнение сортировки </a:t>
            </a:r>
            <a:r>
              <a:rPr lang="ru-RU" sz="2000" b="1" dirty="0">
                <a:latin typeface="Bookman Old Style" pitchFamily="18" charset="0"/>
                <a:cs typeface="Times New Roman" pitchFamily="18" charset="0"/>
              </a:rPr>
              <a:t>картинок или надписей по заданному </a:t>
            </a:r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признаку,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000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абота с </a:t>
            </a:r>
            <a:r>
              <a:rPr lang="ru-RU" sz="2000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виртуальным конструктором, </a:t>
            </a:r>
            <a:endParaRPr lang="ru-RU" sz="2000" b="1" dirty="0" smtClean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000" b="1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м</a:t>
            </a: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оделирование.</a:t>
            </a:r>
            <a:endParaRPr lang="ru-RU" sz="2000" b="1" dirty="0">
              <a:latin typeface="Bookman Old Styl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739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Валерия\Desktop\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0913" y="1268760"/>
            <a:ext cx="8606189" cy="4720327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 smtClean="0">
                <a:latin typeface="Bookman Old Style" pitchFamily="18" charset="0"/>
                <a:cs typeface="Times New Roman" pitchFamily="18" charset="0"/>
              </a:rPr>
              <a:t>1</a:t>
            </a: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. </a:t>
            </a:r>
            <a:r>
              <a:rPr lang="ru-RU" sz="7200" b="1" dirty="0">
                <a:latin typeface="Bookman Old Style" pitchFamily="18" charset="0"/>
                <a:cs typeface="Times New Roman" pitchFamily="18" charset="0"/>
              </a:rPr>
              <a:t>Сгруппируй предметы по форме, цвету, размеру </a:t>
            </a:r>
            <a:r>
              <a:rPr lang="ru-RU" sz="7200" b="1" dirty="0" smtClean="0">
                <a:latin typeface="Bookman Old Style" pitchFamily="18" charset="0"/>
                <a:cs typeface="Times New Roman" pitchFamily="18" charset="0"/>
              </a:rPr>
              <a:t>и др</a:t>
            </a:r>
            <a:r>
              <a:rPr lang="ru-RU" sz="7200" b="1" dirty="0">
                <a:latin typeface="Bookman Old Style" pitchFamily="18" charset="0"/>
                <a:cs typeface="Times New Roman" pitchFamily="18" charset="0"/>
              </a:rPr>
              <a:t>. признакам </a:t>
            </a: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(фигуры выбираются из коллекции которая есть в каждой интерактивной доске). </a:t>
            </a:r>
            <a:br>
              <a:rPr lang="ru-RU" sz="7200" dirty="0">
                <a:latin typeface="Bookman Old Style" pitchFamily="18" charset="0"/>
                <a:cs typeface="Times New Roman" pitchFamily="18" charset="0"/>
              </a:rPr>
            </a:b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2. </a:t>
            </a:r>
            <a:r>
              <a:rPr lang="ru-RU" sz="7200" b="1" dirty="0">
                <a:latin typeface="Bookman Old Style" pitchFamily="18" charset="0"/>
                <a:cs typeface="Times New Roman" pitchFamily="18" charset="0"/>
              </a:rPr>
              <a:t>Разбей фигуры на группы по признакам </a:t>
            </a: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(абсолютно любым). Фигуры дети двигают пальцами или обводят маркерами, приложенными к доске. </a:t>
            </a:r>
            <a:br>
              <a:rPr lang="ru-RU" sz="7200" dirty="0">
                <a:latin typeface="Bookman Old Style" pitchFamily="18" charset="0"/>
                <a:cs typeface="Times New Roman" pitchFamily="18" charset="0"/>
              </a:rPr>
            </a:b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3. </a:t>
            </a:r>
            <a:r>
              <a:rPr lang="ru-RU" sz="7200" b="1" dirty="0">
                <a:latin typeface="Bookman Old Style" pitchFamily="18" charset="0"/>
                <a:cs typeface="Times New Roman" pitchFamily="18" charset="0"/>
              </a:rPr>
              <a:t>Собери новую фигуру </a:t>
            </a: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(Это задание очень нравится </a:t>
            </a:r>
            <a:r>
              <a:rPr lang="ru-RU" sz="7200" dirty="0" smtClean="0">
                <a:latin typeface="Bookman Old Style" pitchFamily="18" charset="0"/>
                <a:cs typeface="Times New Roman" pitchFamily="18" charset="0"/>
              </a:rPr>
              <a:t>детям. </a:t>
            </a: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Они сами двигают фигуры и получают забавные картинки., оно развивает творческие способности </a:t>
            </a:r>
            <a:r>
              <a:rPr lang="ru-RU" sz="7200" dirty="0" smtClean="0">
                <a:latin typeface="Bookman Old Style" pitchFamily="18" charset="0"/>
                <a:cs typeface="Times New Roman" pitchFamily="18" charset="0"/>
              </a:rPr>
              <a:t>          и </a:t>
            </a: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воображение.). </a:t>
            </a:r>
            <a:br>
              <a:rPr lang="ru-RU" sz="7200" dirty="0">
                <a:latin typeface="Bookman Old Style" pitchFamily="18" charset="0"/>
                <a:cs typeface="Times New Roman" pitchFamily="18" charset="0"/>
              </a:rPr>
            </a:b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4. </a:t>
            </a:r>
            <a:r>
              <a:rPr lang="ru-RU" sz="7200" b="1" dirty="0">
                <a:latin typeface="Bookman Old Style" pitchFamily="18" charset="0"/>
                <a:cs typeface="Times New Roman" pitchFamily="18" charset="0"/>
              </a:rPr>
              <a:t>Обведи фигуру </a:t>
            </a: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(это можно сделать двумя способами. Маркерами и </a:t>
            </a:r>
            <a:r>
              <a:rPr lang="ru-RU" sz="7200" dirty="0" smtClean="0">
                <a:latin typeface="Bookman Old Style" pitchFamily="18" charset="0"/>
                <a:cs typeface="Times New Roman" pitchFamily="18" charset="0"/>
              </a:rPr>
              <a:t>линиями              </a:t>
            </a: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с панели управления доской) </a:t>
            </a:r>
            <a:br>
              <a:rPr lang="ru-RU" sz="7200" dirty="0">
                <a:latin typeface="Bookman Old Style" pitchFamily="18" charset="0"/>
                <a:cs typeface="Times New Roman" pitchFamily="18" charset="0"/>
              </a:rPr>
            </a:br>
            <a:r>
              <a:rPr lang="ru-RU" sz="7200" dirty="0">
                <a:latin typeface="Bookman Old Style" pitchFamily="18" charset="0"/>
                <a:cs typeface="Times New Roman" pitchFamily="18" charset="0"/>
              </a:rPr>
              <a:t>5. «Четвёртый лишний» - зачеркнуть или обвести лишний предмет. </a:t>
            </a:r>
            <a:br>
              <a:rPr lang="ru-RU" sz="7200" dirty="0">
                <a:latin typeface="Bookman Old Style" pitchFamily="18" charset="0"/>
                <a:cs typeface="Times New Roman" pitchFamily="18" charset="0"/>
              </a:rPr>
            </a:br>
            <a:endParaRPr lang="ru-RU" sz="7200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434" y="4725144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3265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  <a:ea typeface="+mj-ea"/>
                <a:cs typeface="Times New Roman" pitchFamily="18" charset="0"/>
              </a:rPr>
              <a:t>Задания и игры с использованием </a:t>
            </a: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  <a:ea typeface="+mj-ea"/>
                <a:cs typeface="Times New Roman" pitchFamily="18" charset="0"/>
              </a:rPr>
              <a:t>интерактивной доски в работе с детьми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6560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Валерия\Desktop\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639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Развитие мелкой моторики</a:t>
            </a:r>
            <a:endParaRPr lang="ru-RU" sz="2400" b="1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2152570"/>
            <a:ext cx="3286148" cy="2802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1088" t="3499" r="7384" b="3245"/>
          <a:stretch/>
        </p:blipFill>
        <p:spPr bwMode="auto">
          <a:xfrm>
            <a:off x="5436096" y="2019807"/>
            <a:ext cx="2286016" cy="3024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9240" y="836712"/>
            <a:ext cx="85689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Рисование </a:t>
            </a:r>
            <a:r>
              <a:rPr lang="ru-RU" dirty="0">
                <a:latin typeface="Bookman Old Style" pitchFamily="18" charset="0"/>
                <a:cs typeface="Times New Roman" pitchFamily="18" charset="0"/>
              </a:rPr>
              <a:t>по клеточкам. Развивает у ребенка произвольное внимание, пространственное воображение, мелкую моторику пальцев рук, координацию движений, усидчивость.</a:t>
            </a:r>
          </a:p>
          <a:p>
            <a:pPr algn="just"/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          </a:t>
            </a:r>
            <a:endParaRPr lang="ru-RU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526" y="5106928"/>
            <a:ext cx="3331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Игра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 «Нарисуй по клеточкам»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16573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Игра</a:t>
            </a:r>
            <a:endParaRPr lang="ru-RU" b="1" dirty="0">
              <a:solidFill>
                <a:prstClr val="black"/>
              </a:solidFill>
              <a:latin typeface="Bookman Old Style" pitchFamily="18" charset="0"/>
            </a:endParaRPr>
          </a:p>
          <a:p>
            <a:pPr lvl="0" algn="ctr"/>
            <a:r>
              <a:rPr lang="ru-RU" b="1" dirty="0">
                <a:solidFill>
                  <a:prstClr val="black"/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«Помоги уточке пройти к утятам»</a:t>
            </a:r>
            <a:endParaRPr lang="ru-RU" b="1" dirty="0">
              <a:solidFill>
                <a:prstClr val="black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33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227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автономное дошкольное образовательное учреждение №1 «Сказка»    Проект   «Использование возможностей интерактивной доски в работе  с детьми старшего дошкольного возраста»</vt:lpstr>
      <vt:lpstr>Слайд 2</vt:lpstr>
      <vt:lpstr>Слайд 3</vt:lpstr>
      <vt:lpstr>Слайд 4</vt:lpstr>
      <vt:lpstr>Слайд 5</vt:lpstr>
      <vt:lpstr>Использование интерактивной доски в работе с детьми</vt:lpstr>
      <vt:lpstr>Слайд 7</vt:lpstr>
      <vt:lpstr>Развитие мелкой моторики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возможностей интерактивной доски в работе с детьми дошкольного возраста.</dc:title>
  <dc:creator>Админ</dc:creator>
  <cp:lastModifiedBy>Лида</cp:lastModifiedBy>
  <cp:revision>98</cp:revision>
  <dcterms:created xsi:type="dcterms:W3CDTF">2016-01-22T11:28:20Z</dcterms:created>
  <dcterms:modified xsi:type="dcterms:W3CDTF">2023-06-27T17:51:12Z</dcterms:modified>
</cp:coreProperties>
</file>