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9"/>
  </p:notesMasterIdLst>
  <p:handoutMasterIdLst>
    <p:handoutMasterId r:id="rId10"/>
  </p:handoutMasterIdLst>
  <p:sldIdLst>
    <p:sldId id="256" r:id="rId5"/>
    <p:sldId id="285" r:id="rId6"/>
    <p:sldId id="278" r:id="rId7"/>
    <p:sldId id="288" r:id="rId8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4128" userDrawn="1">
          <p15:clr>
            <a:srgbClr val="A4A3A4"/>
          </p15:clr>
        </p15:guide>
        <p15:guide id="2" orient="horz" pos="9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5A5A5"/>
    <a:srgbClr val="BEB9AA"/>
    <a:srgbClr val="C0C9C2"/>
    <a:srgbClr val="AA9D92"/>
    <a:srgbClr val="F2F1EE"/>
    <a:srgbClr val="D8D2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3595" autoAdjust="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>
        <p:guide pos="4128"/>
        <p:guide orient="horz" pos="960"/>
      </p:guideLst>
    </p:cSldViewPr>
  </p:slideViewPr>
  <p:outlineViewPr>
    <p:cViewPr>
      <p:scale>
        <a:sx n="33" d="100"/>
        <a:sy n="33" d="100"/>
      </p:scale>
      <p:origin x="0" y="-4027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918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id="{356E6020-4209-49A3-9DC4-18264096E79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E7797462-F1DD-4E64-BC14-F17A0F34B5A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C97A548B-1AC5-4384-A8A9-2956134B809D}" type="datetime1">
              <a:rPr lang="ru-RU" smtClean="0"/>
              <a:t>20.10.2022</a:t>
            </a:fld>
            <a:endParaRPr lang="ru-RU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8075F0E3-AC70-4B5A-BCEB-9E3C021C86A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748F68B5-925F-4468-95B3-EA77C29C342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688A06BE-7519-4B21-9E1D-AE6D6E69C3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738306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noProof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85AE8F-FB01-4F97-85F4-39880E0AF313}" type="datetime1">
              <a:rPr lang="ru-RU" smtClean="0"/>
              <a:pPr/>
              <a:t>20.10.2022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noProof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5A9B2C62-FE30-453D-946B-754E9E42C845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92232635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Междустрочный</a:t>
            </a:r>
            <a:r>
              <a:rPr lang="ru-RU" dirty="0"/>
              <a:t> интервал + номера страниц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5A9B2C62-FE30-453D-946B-754E9E42C845}" type="slidenum">
              <a:rPr lang="ru-RU" smtClean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773754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5A9B2C62-FE30-453D-946B-754E9E42C845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19198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5A9B2C62-FE30-453D-946B-754E9E42C845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52959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Название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Текст 21">
            <a:extLst>
              <a:ext uri="{FF2B5EF4-FFF2-40B4-BE49-F238E27FC236}">
                <a16:creationId xmlns:a16="http://schemas.microsoft.com/office/drawing/2014/main" id="{F2964EA8-200F-47C5-90C2-1DBA3D6D7CD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28700" y="5078187"/>
            <a:ext cx="3222058" cy="964620"/>
          </a:xfrm>
        </p:spPr>
        <p:txBody>
          <a:bodyPr rtlCol="0">
            <a:noAutofit/>
          </a:bodyPr>
          <a:lstStyle>
            <a:lvl1pPr marL="0" indent="0">
              <a:buNone/>
              <a:defRPr sz="1400">
                <a:solidFill>
                  <a:schemeClr val="accent2">
                    <a:lumMod val="50000"/>
                  </a:schemeClr>
                </a:solidFill>
              </a:defRPr>
            </a:lvl1pPr>
            <a:lvl2pPr marL="45720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2pPr>
            <a:lvl3pPr marL="91440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13" name="Рисунок 19">
            <a:extLst>
              <a:ext uri="{FF2B5EF4-FFF2-40B4-BE49-F238E27FC236}">
                <a16:creationId xmlns:a16="http://schemas.microsoft.com/office/drawing/2014/main" id="{7878E298-5074-4E51-993E-34931A897F1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221413" y="0"/>
            <a:ext cx="4941887" cy="5726113"/>
          </a:xfrm>
        </p:spPr>
        <p:txBody>
          <a:bodyPr rtlCol="0"/>
          <a:lstStyle/>
          <a:p>
            <a:pPr rtl="0"/>
            <a:r>
              <a:rPr lang="ru-RU" noProof="0"/>
              <a:t>Вставка рисунка</a:t>
            </a:r>
          </a:p>
        </p:txBody>
      </p:sp>
      <p:cxnSp>
        <p:nvCxnSpPr>
          <p:cNvPr id="15" name="Прямая соединительная линия 14">
            <a:extLst>
              <a:ext uri="{FF2B5EF4-FFF2-40B4-BE49-F238E27FC236}">
                <a16:creationId xmlns:a16="http://schemas.microsoft.com/office/drawing/2014/main" id="{42D26D0E-18C6-4DB1-B3A5-75E29BD65B17}"/>
              </a:ext>
            </a:extLst>
          </p:cNvPr>
          <p:cNvCxnSpPr>
            <a:cxnSpLocks/>
          </p:cNvCxnSpPr>
          <p:nvPr userDrawn="1"/>
        </p:nvCxnSpPr>
        <p:spPr>
          <a:xfrm>
            <a:off x="1028700" y="457211"/>
            <a:ext cx="1142999" cy="0"/>
          </a:xfrm>
          <a:prstGeom prst="line">
            <a:avLst/>
          </a:prstGeom>
          <a:noFill/>
          <a:ln w="15875" cap="flat" cmpd="sng" algn="ctr">
            <a:solidFill>
              <a:schemeClr val="accent2">
                <a:lumMod val="50000"/>
              </a:schemeClr>
            </a:solidFill>
            <a:prstDash val="solid"/>
            <a:miter lim="800000"/>
          </a:ln>
          <a:effectLst/>
        </p:spPr>
      </p:cxn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989B90B-5C3C-4760-9360-5AE10BF87B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513" y="876299"/>
            <a:ext cx="5181486" cy="2242441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lnSpc>
                <a:spcPct val="90000"/>
              </a:lnSpc>
              <a:defRPr lang="en-US" sz="7200">
                <a:solidFill>
                  <a:schemeClr val="accent2">
                    <a:lumMod val="50000"/>
                  </a:schemeClr>
                </a:solidFill>
                <a:ea typeface="+mn-ea"/>
                <a:cs typeface="+mn-cs"/>
              </a:defRPr>
            </a:lvl1pPr>
          </a:lstStyle>
          <a:p>
            <a:pPr marL="0" lvl="0" indent="0" rtl="0">
              <a:lnSpc>
                <a:spcPts val="6500"/>
              </a:lnSpc>
              <a:spcBef>
                <a:spcPts val="1000"/>
              </a:spcBef>
              <a:buFont typeface="Arial" panose="020B0604020202020204" pitchFamily="34" charset="0"/>
            </a:pPr>
            <a:r>
              <a:rPr lang="ru-RU" noProof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291649857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одержимое с 3 столбцами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Рисунок 16">
            <a:extLst>
              <a:ext uri="{FF2B5EF4-FFF2-40B4-BE49-F238E27FC236}">
                <a16:creationId xmlns:a16="http://schemas.microsoft.com/office/drawing/2014/main" id="{0337C3D7-7DDB-42A8-901A-EC153DD2745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210300" y="0"/>
            <a:ext cx="4953000" cy="3302000"/>
          </a:xfrm>
        </p:spPr>
        <p:txBody>
          <a:bodyPr rtlCol="0"/>
          <a:lstStyle/>
          <a:p>
            <a:pPr rtl="0"/>
            <a:r>
              <a:rPr lang="ru-RU"/>
              <a:t>Вставка рисунка</a:t>
            </a:r>
            <a:endParaRPr lang="ru-RU" dirty="0"/>
          </a:p>
        </p:txBody>
      </p:sp>
      <p:sp>
        <p:nvSpPr>
          <p:cNvPr id="10" name="Объект 2">
            <a:extLst>
              <a:ext uri="{FF2B5EF4-FFF2-40B4-BE49-F238E27FC236}">
                <a16:creationId xmlns:a16="http://schemas.microsoft.com/office/drawing/2014/main" id="{27B95226-A076-4D55-B408-1389A2F8C7A0}"/>
              </a:ext>
            </a:extLst>
          </p:cNvPr>
          <p:cNvSpPr>
            <a:spLocks noGrp="1"/>
          </p:cNvSpPr>
          <p:nvPr>
            <p:ph idx="4294967295" hasCustomPrompt="1"/>
          </p:nvPr>
        </p:nvSpPr>
        <p:spPr>
          <a:xfrm>
            <a:off x="1028700" y="3556002"/>
            <a:ext cx="3108960" cy="2286000"/>
          </a:xfrm>
        </p:spPr>
        <p:txBody>
          <a:bodyPr rtlCol="0">
            <a:normAutofit/>
          </a:bodyPr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0" i="0" u="none" strike="noStrike" kern="1200" cap="none" spc="0" normalizeH="0" noProof="0">
                <a:ln>
                  <a:noFill/>
                </a:ln>
                <a:solidFill>
                  <a:srgbClr val="C0C9C2">
                    <a:lumMod val="50000"/>
                  </a:srgbClr>
                </a:solidFill>
                <a:effectLst/>
                <a:uLnTx/>
                <a:uFillTx/>
                <a:latin typeface="Biome Light" panose="020B0303030204020804" pitchFamily="34" charset="0"/>
                <a:ea typeface="+mn-ea"/>
                <a:cs typeface="Biome Light" panose="020B0303030204020804" pitchFamily="34" charset="0"/>
              </a:rPr>
              <a:t>Вставьте текст</a:t>
            </a:r>
            <a:endParaRPr lang="ru-RU" sz="1400">
              <a:solidFill>
                <a:srgbClr val="C0C9C2">
                  <a:lumMod val="50000"/>
                </a:srgbClr>
              </a:solidFill>
              <a:latin typeface="Biome Light" panose="020B0303030204020804" pitchFamily="34" charset="0"/>
              <a:cs typeface="Biome Light" panose="020B03030302040208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0" i="0" u="none" strike="noStrike" kern="1200" cap="none" spc="0" normalizeH="0" baseline="0" noProof="0">
              <a:ln>
                <a:noFill/>
              </a:ln>
              <a:solidFill>
                <a:srgbClr val="C0C9C2">
                  <a:lumMod val="50000"/>
                </a:srgbClr>
              </a:solidFill>
              <a:effectLst/>
              <a:uLnTx/>
              <a:uFillTx/>
              <a:latin typeface="Biome Light" panose="020B0303030204020804" pitchFamily="34" charset="0"/>
              <a:ea typeface="+mn-ea"/>
              <a:cs typeface="Biome Light" panose="020B03030302040208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0" i="0" u="none" strike="noStrike" kern="1200" cap="none" spc="0" normalizeH="0" baseline="0" noProof="0">
              <a:ln>
                <a:noFill/>
              </a:ln>
              <a:solidFill>
                <a:srgbClr val="C0C9C2">
                  <a:lumMod val="50000"/>
                </a:srgbClr>
              </a:solidFill>
              <a:effectLst/>
              <a:uLnTx/>
              <a:uFillTx/>
              <a:latin typeface="Biome Light" panose="020B0303030204020804" pitchFamily="34" charset="0"/>
              <a:ea typeface="+mn-ea"/>
              <a:cs typeface="Biome Light" panose="020B0303030204020804" pitchFamily="34" charset="0"/>
            </a:endParaRPr>
          </a:p>
          <a:p>
            <a:pPr rtl="0"/>
            <a:endParaRPr lang="ru-RU" sz="1600" dirty="0">
              <a:solidFill>
                <a:schemeClr val="tx2">
                  <a:lumMod val="50000"/>
                </a:schemeClr>
              </a:solidFill>
              <a:latin typeface="Biome Light" panose="020B0303030204020804" pitchFamily="34" charset="0"/>
              <a:cs typeface="Biome Light" panose="020B0303030204020804" pitchFamily="34" charset="0"/>
            </a:endParaRPr>
          </a:p>
        </p:txBody>
      </p:sp>
      <p:sp>
        <p:nvSpPr>
          <p:cNvPr id="14" name="Объект 2">
            <a:extLst>
              <a:ext uri="{FF2B5EF4-FFF2-40B4-BE49-F238E27FC236}">
                <a16:creationId xmlns:a16="http://schemas.microsoft.com/office/drawing/2014/main" id="{86673F10-179D-4539-AA33-AE34EC0457EF}"/>
              </a:ext>
            </a:extLst>
          </p:cNvPr>
          <p:cNvSpPr>
            <a:spLocks noGrp="1"/>
          </p:cNvSpPr>
          <p:nvPr>
            <p:ph idx="4294967295" hasCustomPrompt="1"/>
          </p:nvPr>
        </p:nvSpPr>
        <p:spPr>
          <a:xfrm>
            <a:off x="4541520" y="3556001"/>
            <a:ext cx="3108960" cy="2285999"/>
          </a:xfrm>
        </p:spPr>
        <p:txBody>
          <a:bodyPr rtlCol="0">
            <a:normAutofit/>
          </a:bodyPr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0" i="0" u="none" strike="noStrike" kern="1200" cap="none" spc="0" normalizeH="0" noProof="0">
                <a:ln>
                  <a:noFill/>
                </a:ln>
                <a:solidFill>
                  <a:srgbClr val="C0C9C2">
                    <a:lumMod val="50000"/>
                  </a:srgbClr>
                </a:solidFill>
                <a:effectLst/>
                <a:uLnTx/>
                <a:uFillTx/>
                <a:latin typeface="Biome Light" panose="020B0303030204020804" pitchFamily="34" charset="0"/>
                <a:ea typeface="+mn-ea"/>
                <a:cs typeface="Biome Light" panose="020B0303030204020804" pitchFamily="34" charset="0"/>
              </a:rPr>
              <a:t>Вставьте текст</a:t>
            </a:r>
            <a:endParaRPr lang="ru-RU" sz="1400">
              <a:solidFill>
                <a:srgbClr val="C0C9C2">
                  <a:lumMod val="50000"/>
                </a:srgbClr>
              </a:solidFill>
              <a:latin typeface="Biome Light" panose="020B0303030204020804" pitchFamily="34" charset="0"/>
              <a:cs typeface="Biome Light" panose="020B03030302040208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0" i="0" u="none" strike="noStrike" kern="1200" cap="none" spc="0" normalizeH="0" baseline="0" noProof="0">
              <a:ln>
                <a:noFill/>
              </a:ln>
              <a:solidFill>
                <a:srgbClr val="C0C9C2">
                  <a:lumMod val="50000"/>
                </a:srgbClr>
              </a:solidFill>
              <a:effectLst/>
              <a:uLnTx/>
              <a:uFillTx/>
              <a:latin typeface="Biome Light" panose="020B0303030204020804" pitchFamily="34" charset="0"/>
              <a:ea typeface="+mn-ea"/>
              <a:cs typeface="Biome Light" panose="020B03030302040208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0" i="0" u="none" strike="noStrike" kern="1200" cap="none" spc="0" normalizeH="0" baseline="0" noProof="0">
              <a:ln>
                <a:noFill/>
              </a:ln>
              <a:solidFill>
                <a:srgbClr val="C0C9C2">
                  <a:lumMod val="50000"/>
                </a:srgbClr>
              </a:solidFill>
              <a:effectLst/>
              <a:uLnTx/>
              <a:uFillTx/>
              <a:latin typeface="Biome Light" panose="020B0303030204020804" pitchFamily="34" charset="0"/>
              <a:ea typeface="+mn-ea"/>
              <a:cs typeface="Biome Light" panose="020B0303030204020804" pitchFamily="34" charset="0"/>
            </a:endParaRPr>
          </a:p>
          <a:p>
            <a:pPr rtl="0"/>
            <a:endParaRPr lang="ru-RU" sz="1600" dirty="0">
              <a:solidFill>
                <a:schemeClr val="tx2">
                  <a:lumMod val="50000"/>
                </a:schemeClr>
              </a:solidFill>
              <a:latin typeface="Biome Light" panose="020B0303030204020804" pitchFamily="34" charset="0"/>
              <a:cs typeface="Biome Light" panose="020B0303030204020804" pitchFamily="34" charset="0"/>
            </a:endParaRPr>
          </a:p>
        </p:txBody>
      </p:sp>
      <p:sp>
        <p:nvSpPr>
          <p:cNvPr id="19" name="Объект 2">
            <a:extLst>
              <a:ext uri="{FF2B5EF4-FFF2-40B4-BE49-F238E27FC236}">
                <a16:creationId xmlns:a16="http://schemas.microsoft.com/office/drawing/2014/main" id="{EB6CFC30-1A59-4D28-9E30-0FF7D632C6A2}"/>
              </a:ext>
            </a:extLst>
          </p:cNvPr>
          <p:cNvSpPr>
            <a:spLocks noGrp="1"/>
          </p:cNvSpPr>
          <p:nvPr>
            <p:ph idx="4294967295" hasCustomPrompt="1"/>
          </p:nvPr>
        </p:nvSpPr>
        <p:spPr>
          <a:xfrm>
            <a:off x="8054340" y="3556001"/>
            <a:ext cx="3108960" cy="2285999"/>
          </a:xfrm>
        </p:spPr>
        <p:txBody>
          <a:bodyPr rtlCol="0">
            <a:normAutofit/>
          </a:bodyPr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0" i="0" u="none" strike="noStrike" kern="1200" cap="none" spc="0" normalizeH="0" noProof="0">
                <a:ln>
                  <a:noFill/>
                </a:ln>
                <a:solidFill>
                  <a:srgbClr val="C0C9C2">
                    <a:lumMod val="50000"/>
                  </a:srgbClr>
                </a:solidFill>
                <a:effectLst/>
                <a:uLnTx/>
                <a:uFillTx/>
                <a:latin typeface="Biome Light" panose="020B0303030204020804" pitchFamily="34" charset="0"/>
                <a:ea typeface="+mn-ea"/>
                <a:cs typeface="Biome Light" panose="020B0303030204020804" pitchFamily="34" charset="0"/>
              </a:rPr>
              <a:t>Вставьте текст</a:t>
            </a:r>
            <a:endParaRPr lang="ru-RU" sz="1400">
              <a:solidFill>
                <a:srgbClr val="C0C9C2">
                  <a:lumMod val="50000"/>
                </a:srgbClr>
              </a:solidFill>
              <a:latin typeface="Biome Light" panose="020B0303030204020804" pitchFamily="34" charset="0"/>
              <a:cs typeface="Biome Light" panose="020B03030302040208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0" i="0" u="none" strike="noStrike" kern="1200" cap="none" spc="0" normalizeH="0" baseline="0" noProof="0">
              <a:ln>
                <a:noFill/>
              </a:ln>
              <a:solidFill>
                <a:srgbClr val="C0C9C2">
                  <a:lumMod val="50000"/>
                </a:srgbClr>
              </a:solidFill>
              <a:effectLst/>
              <a:uLnTx/>
              <a:uFillTx/>
              <a:latin typeface="Biome Light" panose="020B0303030204020804" pitchFamily="34" charset="0"/>
              <a:ea typeface="+mn-ea"/>
              <a:cs typeface="Biome Light" panose="020B03030302040208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0" i="0" u="none" strike="noStrike" kern="1200" cap="none" spc="0" normalizeH="0" baseline="0" noProof="0">
              <a:ln>
                <a:noFill/>
              </a:ln>
              <a:solidFill>
                <a:srgbClr val="C0C9C2">
                  <a:lumMod val="50000"/>
                </a:srgbClr>
              </a:solidFill>
              <a:effectLst/>
              <a:uLnTx/>
              <a:uFillTx/>
              <a:latin typeface="Biome Light" panose="020B0303030204020804" pitchFamily="34" charset="0"/>
              <a:ea typeface="+mn-ea"/>
              <a:cs typeface="Biome Light" panose="020B0303030204020804" pitchFamily="34" charset="0"/>
            </a:endParaRPr>
          </a:p>
          <a:p>
            <a:pPr rtl="0"/>
            <a:endParaRPr lang="ru-RU" sz="1600" dirty="0">
              <a:solidFill>
                <a:schemeClr val="tx2">
                  <a:lumMod val="50000"/>
                </a:schemeClr>
              </a:solidFill>
              <a:latin typeface="Biome Light" panose="020B0303030204020804" pitchFamily="34" charset="0"/>
              <a:cs typeface="Biome Light" panose="020B0303030204020804" pitchFamily="34" charset="0"/>
            </a:endParaRPr>
          </a:p>
        </p:txBody>
      </p:sp>
      <p:sp>
        <p:nvSpPr>
          <p:cNvPr id="24" name="Дата 3">
            <a:extLst>
              <a:ext uri="{FF2B5EF4-FFF2-40B4-BE49-F238E27FC236}">
                <a16:creationId xmlns:a16="http://schemas.microsoft.com/office/drawing/2014/main" id="{C4F3CC75-F9FA-4F77-9DD5-7E6C0F5C982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33350" y="64869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1998B1AD-F79A-468B-A3DD-1B1E99031AC8}" type="datetime1">
              <a:rPr lang="ru-RU" smtClean="0"/>
              <a:t>20.10.2022</a:t>
            </a:fld>
            <a:endParaRPr lang="ru-RU" dirty="0"/>
          </a:p>
        </p:txBody>
      </p:sp>
      <p:sp>
        <p:nvSpPr>
          <p:cNvPr id="25" name="Номер слайда 5">
            <a:extLst>
              <a:ext uri="{FF2B5EF4-FFF2-40B4-BE49-F238E27FC236}">
                <a16:creationId xmlns:a16="http://schemas.microsoft.com/office/drawing/2014/main" id="{93B5B65C-5DE0-4F81-8115-758CDB591F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15450" y="64869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Biome Light" panose="020B0303030204020804" pitchFamily="34" charset="0"/>
                <a:cs typeface="Biome Light" panose="020B0303030204020804" pitchFamily="34" charset="0"/>
              </a:defRPr>
            </a:lvl1pPr>
          </a:lstStyle>
          <a:p>
            <a:pPr rtl="0"/>
            <a:fld id="{294A09A9-5501-47C1-A89A-A340965A2BE2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EF4A2ACE-2D85-4F78-818F-BBA6F6F0CC5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95530" y="539225"/>
            <a:ext cx="3924300" cy="2434386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7200" dirty="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rtl="0">
              <a:spcBef>
                <a:spcPts val="1000"/>
              </a:spcBef>
              <a:buFont typeface="Arial" panose="020B0604020202020204" pitchFamily="34" charset="0"/>
            </a:pPr>
            <a:r>
              <a:rPr lang="ru-RU"/>
              <a:t>Заголовок слайда</a:t>
            </a:r>
            <a:endParaRPr lang="ru-RU" dirty="0"/>
          </a:p>
        </p:txBody>
      </p:sp>
      <p:cxnSp>
        <p:nvCxnSpPr>
          <p:cNvPr id="3" name="Прямая соединительная линия 2">
            <a:extLst>
              <a:ext uri="{FF2B5EF4-FFF2-40B4-BE49-F238E27FC236}">
                <a16:creationId xmlns:a16="http://schemas.microsoft.com/office/drawing/2014/main" id="{E4DCD8D3-DF79-446E-9961-5797EE888B4C}"/>
              </a:ext>
            </a:extLst>
          </p:cNvPr>
          <p:cNvCxnSpPr>
            <a:cxnSpLocks/>
          </p:cNvCxnSpPr>
          <p:nvPr userDrawn="1"/>
        </p:nvCxnSpPr>
        <p:spPr>
          <a:xfrm>
            <a:off x="1028700" y="457211"/>
            <a:ext cx="1142999" cy="0"/>
          </a:xfrm>
          <a:prstGeom prst="line">
            <a:avLst/>
          </a:prstGeom>
          <a:ln w="1587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92005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водка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Дата 3">
            <a:extLst>
              <a:ext uri="{FF2B5EF4-FFF2-40B4-BE49-F238E27FC236}">
                <a16:creationId xmlns:a16="http://schemas.microsoft.com/office/drawing/2014/main" id="{FCB4EDDC-C544-421C-905C-A4D40D98A51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33350" y="64869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91065627-8B18-4CF3-B0D7-7C84D98D6BB5}" type="datetime1">
              <a:rPr lang="ru-RU" noProof="0" smtClean="0"/>
              <a:t>20.10.2022</a:t>
            </a:fld>
            <a:endParaRPr lang="ru-RU" noProof="0"/>
          </a:p>
        </p:txBody>
      </p:sp>
      <p:sp>
        <p:nvSpPr>
          <p:cNvPr id="16" name="Номер слайда 5">
            <a:extLst>
              <a:ext uri="{FF2B5EF4-FFF2-40B4-BE49-F238E27FC236}">
                <a16:creationId xmlns:a16="http://schemas.microsoft.com/office/drawing/2014/main" id="{D9CBFDBF-2D2B-469A-9B2F-72F90474FB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15450" y="64869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Biome Light" panose="020B0303030204020804" pitchFamily="34" charset="0"/>
                <a:cs typeface="Biome Light" panose="020B0303030204020804" pitchFamily="34" charset="0"/>
              </a:defRPr>
            </a:lvl1pPr>
          </a:lstStyle>
          <a:p>
            <a:pPr rtl="0"/>
            <a:fld id="{294A09A9-5501-47C1-A89A-A340965A2BE2}" type="slidenum">
              <a:rPr lang="ru-RU" noProof="0" smtClean="0"/>
              <a:pPr/>
              <a:t>‹#›</a:t>
            </a:fld>
            <a:endParaRPr lang="ru-RU" noProof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1BA55D6-2810-4163-9D43-FEDA674E2D4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96829" y="573503"/>
            <a:ext cx="10156826" cy="1369591"/>
          </a:xfrm>
        </p:spPr>
        <p:txBody>
          <a:bodyPr vert="horz" lIns="91440" tIns="45720" rIns="91440" bIns="45720" rtlCol="0" anchor="ctr">
            <a:noAutofit/>
          </a:bodyPr>
          <a:lstStyle>
            <a:lvl1pPr>
              <a:defRPr lang="en-US" sz="720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lvl="0" rtl="0"/>
            <a:r>
              <a:rPr lang="ru-RU" noProof="0"/>
              <a:t>Заголовок слайда</a:t>
            </a:r>
          </a:p>
        </p:txBody>
      </p:sp>
      <p:cxnSp>
        <p:nvCxnSpPr>
          <p:cNvPr id="3" name="Прямая соединительная линия 2">
            <a:extLst>
              <a:ext uri="{FF2B5EF4-FFF2-40B4-BE49-F238E27FC236}">
                <a16:creationId xmlns:a16="http://schemas.microsoft.com/office/drawing/2014/main" id="{C9E87E0B-D644-4037-B322-715C648BAD3B}"/>
              </a:ext>
            </a:extLst>
          </p:cNvPr>
          <p:cNvCxnSpPr>
            <a:cxnSpLocks/>
          </p:cNvCxnSpPr>
          <p:nvPr userDrawn="1"/>
        </p:nvCxnSpPr>
        <p:spPr>
          <a:xfrm>
            <a:off x="1028700" y="457211"/>
            <a:ext cx="1142999" cy="0"/>
          </a:xfrm>
          <a:prstGeom prst="line">
            <a:avLst/>
          </a:prstGeom>
          <a:ln w="1587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64195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нтакты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Рисунок 15">
            <a:extLst>
              <a:ext uri="{FF2B5EF4-FFF2-40B4-BE49-F238E27FC236}">
                <a16:creationId xmlns:a16="http://schemas.microsoft.com/office/drawing/2014/main" id="{940246AD-CE4F-4FD8-BCF6-5BA9ED62ACD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210300" y="3543302"/>
            <a:ext cx="4953000" cy="2849562"/>
          </a:xfrm>
        </p:spPr>
        <p:txBody>
          <a:bodyPr rtlCol="0"/>
          <a:lstStyle/>
          <a:p>
            <a:pPr rtl="0"/>
            <a:r>
              <a:rPr lang="ru-RU" noProof="0"/>
              <a:t>Вставка рисунка</a:t>
            </a:r>
          </a:p>
        </p:txBody>
      </p:sp>
      <p:sp>
        <p:nvSpPr>
          <p:cNvPr id="10" name="Рисунок 13">
            <a:extLst>
              <a:ext uri="{FF2B5EF4-FFF2-40B4-BE49-F238E27FC236}">
                <a16:creationId xmlns:a16="http://schemas.microsoft.com/office/drawing/2014/main" id="{F8ECBB79-D5D3-4ECE-99F9-1B6834629E4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210300" y="465138"/>
            <a:ext cx="4953000" cy="2849562"/>
          </a:xfrm>
        </p:spPr>
        <p:txBody>
          <a:bodyPr rtlCol="0"/>
          <a:lstStyle/>
          <a:p>
            <a:pPr rtl="0"/>
            <a:r>
              <a:rPr lang="ru-RU" noProof="0"/>
              <a:t>Вставка рисунка</a:t>
            </a:r>
          </a:p>
        </p:txBody>
      </p:sp>
      <p:sp>
        <p:nvSpPr>
          <p:cNvPr id="11" name="Текст 22">
            <a:extLst>
              <a:ext uri="{FF2B5EF4-FFF2-40B4-BE49-F238E27FC236}">
                <a16:creationId xmlns:a16="http://schemas.microsoft.com/office/drawing/2014/main" id="{C667C6DE-A3D4-4738-B7FC-43FB39FD7A2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61917" y="517972"/>
            <a:ext cx="2956560" cy="1333500"/>
          </a:xfrm>
        </p:spPr>
        <p:txBody>
          <a:bodyPr rtlCol="0">
            <a:noAutofit/>
          </a:bodyPr>
          <a:lstStyle>
            <a:lvl1pPr marL="0" indent="0">
              <a:lnSpc>
                <a:spcPct val="90000"/>
              </a:lnSpc>
              <a:buNone/>
              <a:defRPr sz="8800" b="1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ru-RU" noProof="0"/>
              <a:t>01</a:t>
            </a:r>
          </a:p>
        </p:txBody>
      </p:sp>
      <p:sp>
        <p:nvSpPr>
          <p:cNvPr id="12" name="Текст 18">
            <a:extLst>
              <a:ext uri="{FF2B5EF4-FFF2-40B4-BE49-F238E27FC236}">
                <a16:creationId xmlns:a16="http://schemas.microsoft.com/office/drawing/2014/main" id="{12C18C04-19C8-4ECC-83E8-6E65128CEF4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40130" y="2009776"/>
            <a:ext cx="3924300" cy="2849562"/>
          </a:xfrm>
        </p:spPr>
        <p:txBody>
          <a:bodyPr rtlCol="0">
            <a:normAutofit/>
          </a:bodyPr>
          <a:lstStyle>
            <a:lvl1pPr marL="0" indent="0">
              <a:buNone/>
              <a:defRPr sz="1600">
                <a:solidFill>
                  <a:schemeClr val="tx2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2">
                    <a:lumMod val="50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15" name="Текст 14">
            <a:extLst>
              <a:ext uri="{FF2B5EF4-FFF2-40B4-BE49-F238E27FC236}">
                <a16:creationId xmlns:a16="http://schemas.microsoft.com/office/drawing/2014/main" id="{4D14E5D8-EB42-4C87-B4AE-4746909A2D3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039813" y="5067300"/>
            <a:ext cx="3913187" cy="1319213"/>
          </a:xfrm>
        </p:spPr>
        <p:txBody>
          <a:bodyPr rtlCol="0">
            <a:normAutofit/>
          </a:bodyPr>
          <a:lstStyle>
            <a:lvl1pPr>
              <a:defRPr lang="en-US" sz="1600" kern="1200" dirty="0" smtClean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20" name="Дата 3">
            <a:extLst>
              <a:ext uri="{FF2B5EF4-FFF2-40B4-BE49-F238E27FC236}">
                <a16:creationId xmlns:a16="http://schemas.microsoft.com/office/drawing/2014/main" id="{0649945F-7BBD-4042-AA34-709CE3402EE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33350" y="64869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91701F81-F902-4554-8320-3CF457976334}" type="datetime1">
              <a:rPr lang="ru-RU" noProof="0" smtClean="0"/>
              <a:t>20.10.2022</a:t>
            </a:fld>
            <a:endParaRPr lang="ru-RU" noProof="0"/>
          </a:p>
        </p:txBody>
      </p:sp>
      <p:sp>
        <p:nvSpPr>
          <p:cNvPr id="21" name="Номер слайда 5">
            <a:extLst>
              <a:ext uri="{FF2B5EF4-FFF2-40B4-BE49-F238E27FC236}">
                <a16:creationId xmlns:a16="http://schemas.microsoft.com/office/drawing/2014/main" id="{51936C4A-DE5F-4BFE-AED0-47E48CD460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15450" y="64869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Biome Light" panose="020B0303030204020804" pitchFamily="34" charset="0"/>
                <a:cs typeface="Biome Light" panose="020B0303030204020804" pitchFamily="34" charset="0"/>
              </a:defRPr>
            </a:lvl1pPr>
          </a:lstStyle>
          <a:p>
            <a:pPr rtl="0"/>
            <a:fld id="{294A09A9-5501-47C1-A89A-A340965A2BE2}" type="slidenum">
              <a:rPr lang="ru-RU" noProof="0" smtClean="0"/>
              <a:pPr/>
              <a:t>‹#›</a:t>
            </a:fld>
            <a:endParaRPr lang="ru-RU" noProof="0"/>
          </a:p>
        </p:txBody>
      </p:sp>
      <p:sp>
        <p:nvSpPr>
          <p:cNvPr id="14" name="Заголовок 1">
            <a:extLst>
              <a:ext uri="{FF2B5EF4-FFF2-40B4-BE49-F238E27FC236}">
                <a16:creationId xmlns:a16="http://schemas.microsoft.com/office/drawing/2014/main" id="{F981B703-4F1F-41A6-AD71-3FFB2820FF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40130" y="465136"/>
            <a:ext cx="3935647" cy="1340615"/>
          </a:xfrm>
        </p:spPr>
        <p:txBody>
          <a:bodyPr vert="horz" lIns="91440" tIns="45720" rIns="91440" bIns="45720" rtlCol="0" anchor="ctr">
            <a:noAutofit/>
          </a:bodyPr>
          <a:lstStyle>
            <a:lvl1pPr>
              <a:def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rtl="0">
              <a:spcBef>
                <a:spcPts val="1000"/>
              </a:spcBef>
              <a:buFont typeface="Arial" panose="020B0604020202020204" pitchFamily="34" charset="0"/>
            </a:pPr>
            <a:r>
              <a:rPr lang="ru-RU" noProof="0"/>
              <a:t>Название</a:t>
            </a:r>
          </a:p>
        </p:txBody>
      </p:sp>
    </p:spTree>
    <p:extLst>
      <p:ext uri="{BB962C8B-B14F-4D97-AF65-F5344CB8AC3E}">
        <p14:creationId xmlns:p14="http://schemas.microsoft.com/office/powerpoint/2010/main" val="435165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вестка дня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Текст 27">
            <a:extLst>
              <a:ext uri="{FF2B5EF4-FFF2-40B4-BE49-F238E27FC236}">
                <a16:creationId xmlns:a16="http://schemas.microsoft.com/office/drawing/2014/main" id="{661D25CF-5413-4949-A54A-8716608406B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58050" y="2000250"/>
            <a:ext cx="4667250" cy="3398837"/>
          </a:xfrm>
        </p:spPr>
        <p:txBody>
          <a:bodyPr rtlCol="0">
            <a:normAutofit/>
          </a:bodyPr>
          <a:lstStyle>
            <a:lvl1pPr marL="0" indent="0">
              <a:lnSpc>
                <a:spcPct val="150000"/>
              </a:lnSpc>
              <a:buNone/>
              <a:defRPr sz="200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35" name="Дата 3">
            <a:extLst>
              <a:ext uri="{FF2B5EF4-FFF2-40B4-BE49-F238E27FC236}">
                <a16:creationId xmlns:a16="http://schemas.microsoft.com/office/drawing/2014/main" id="{224E3A4F-8479-4D38-A6D4-85F0883F379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33350" y="64869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36CF0316-E726-4AFC-A72F-4114753F7CD6}" type="datetime1">
              <a:rPr lang="ru-RU" noProof="0" smtClean="0"/>
              <a:t>20.10.2022</a:t>
            </a:fld>
            <a:endParaRPr lang="ru-RU" noProof="0"/>
          </a:p>
        </p:txBody>
      </p:sp>
      <p:sp>
        <p:nvSpPr>
          <p:cNvPr id="36" name="Номер слайда 5">
            <a:extLst>
              <a:ext uri="{FF2B5EF4-FFF2-40B4-BE49-F238E27FC236}">
                <a16:creationId xmlns:a16="http://schemas.microsoft.com/office/drawing/2014/main" id="{D5A5341A-4863-40E8-8B9A-FB4E719257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15450" y="64869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Biome Light" panose="020B0303030204020804" pitchFamily="34" charset="0"/>
                <a:cs typeface="Biome Light" panose="020B0303030204020804" pitchFamily="34" charset="0"/>
              </a:defRPr>
            </a:lvl1pPr>
          </a:lstStyle>
          <a:p>
            <a:pPr rtl="0"/>
            <a:fld id="{294A09A9-5501-47C1-A89A-A340965A2BE2}" type="slidenum">
              <a:rPr lang="ru-RU" noProof="0" smtClean="0"/>
              <a:pPr/>
              <a:t>‹#›</a:t>
            </a:fld>
            <a:endParaRPr lang="ru-RU" noProof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AD2FED0-CD95-48B0-B54A-1F64F952C6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513" y="876299"/>
            <a:ext cx="5181486" cy="2242441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7200">
                <a:solidFill>
                  <a:schemeClr val="accent2">
                    <a:lumMod val="50000"/>
                  </a:schemeClr>
                </a:solidFill>
                <a:ea typeface="+mn-ea"/>
                <a:cs typeface="+mn-cs"/>
              </a:defRPr>
            </a:lvl1pPr>
          </a:lstStyle>
          <a:p>
            <a:pPr marL="0" lvl="0" indent="0" rtl="0">
              <a:lnSpc>
                <a:spcPts val="6500"/>
              </a:lnSpc>
              <a:spcBef>
                <a:spcPts val="1000"/>
              </a:spcBef>
              <a:buFont typeface="Arial" panose="020B0604020202020204" pitchFamily="34" charset="0"/>
            </a:pPr>
            <a:r>
              <a:rPr lang="ru-RU" noProof="0"/>
              <a:t>Образец заголовка</a:t>
            </a:r>
          </a:p>
        </p:txBody>
      </p:sp>
      <p:cxnSp>
        <p:nvCxnSpPr>
          <p:cNvPr id="3" name="Прямая соединительная линия 2">
            <a:extLst>
              <a:ext uri="{FF2B5EF4-FFF2-40B4-BE49-F238E27FC236}">
                <a16:creationId xmlns:a16="http://schemas.microsoft.com/office/drawing/2014/main" id="{68EF5E91-A275-4181-9C62-BC0773AD0512}"/>
              </a:ext>
            </a:extLst>
          </p:cNvPr>
          <p:cNvCxnSpPr>
            <a:cxnSpLocks/>
          </p:cNvCxnSpPr>
          <p:nvPr userDrawn="1"/>
        </p:nvCxnSpPr>
        <p:spPr>
          <a:xfrm>
            <a:off x="1028700" y="457211"/>
            <a:ext cx="1142999" cy="0"/>
          </a:xfrm>
          <a:prstGeom prst="line">
            <a:avLst/>
          </a:prstGeom>
          <a:ln w="1587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22712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ведение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Рисунок 15">
            <a:extLst>
              <a:ext uri="{FF2B5EF4-FFF2-40B4-BE49-F238E27FC236}">
                <a16:creationId xmlns:a16="http://schemas.microsoft.com/office/drawing/2014/main" id="{423630CA-0A51-4B04-A57B-9E412A8FCD1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847137" y="3862387"/>
            <a:ext cx="2316163" cy="2538413"/>
          </a:xfrm>
        </p:spPr>
        <p:txBody>
          <a:bodyPr rtlCol="0"/>
          <a:lstStyle/>
          <a:p>
            <a:pPr rtl="0"/>
            <a:r>
              <a:rPr lang="ru-RU" noProof="0"/>
              <a:t>Вставка рисунка</a:t>
            </a:r>
          </a:p>
        </p:txBody>
      </p:sp>
      <p:sp>
        <p:nvSpPr>
          <p:cNvPr id="16" name="Рисунок 15">
            <a:extLst>
              <a:ext uri="{FF2B5EF4-FFF2-40B4-BE49-F238E27FC236}">
                <a16:creationId xmlns:a16="http://schemas.microsoft.com/office/drawing/2014/main" id="{3C994AE8-9E30-418E-8361-5D851AFA42C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210300" y="3854450"/>
            <a:ext cx="2316163" cy="2538413"/>
          </a:xfrm>
        </p:spPr>
        <p:txBody>
          <a:bodyPr rtlCol="0"/>
          <a:lstStyle/>
          <a:p>
            <a:pPr rtl="0"/>
            <a:r>
              <a:rPr lang="ru-RU" noProof="0"/>
              <a:t>Вставка рисунка</a:t>
            </a:r>
          </a:p>
        </p:txBody>
      </p:sp>
      <p:sp>
        <p:nvSpPr>
          <p:cNvPr id="14" name="Рисунок 13">
            <a:extLst>
              <a:ext uri="{FF2B5EF4-FFF2-40B4-BE49-F238E27FC236}">
                <a16:creationId xmlns:a16="http://schemas.microsoft.com/office/drawing/2014/main" id="{3D4E5783-2917-458E-BE61-F3D5AAA8F97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210300" y="465138"/>
            <a:ext cx="4953000" cy="3090862"/>
          </a:xfrm>
        </p:spPr>
        <p:txBody>
          <a:bodyPr rtlCol="0"/>
          <a:lstStyle/>
          <a:p>
            <a:pPr rtl="0"/>
            <a:r>
              <a:rPr lang="ru-RU" noProof="0"/>
              <a:t>Вставка рисунка</a:t>
            </a:r>
          </a:p>
        </p:txBody>
      </p:sp>
      <p:sp>
        <p:nvSpPr>
          <p:cNvPr id="23" name="Текст 22">
            <a:extLst>
              <a:ext uri="{FF2B5EF4-FFF2-40B4-BE49-F238E27FC236}">
                <a16:creationId xmlns:a16="http://schemas.microsoft.com/office/drawing/2014/main" id="{B1D734B5-5F1C-4E34-81FF-AD75105E839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61917" y="517972"/>
            <a:ext cx="2956560" cy="1333500"/>
          </a:xfrm>
        </p:spPr>
        <p:txBody>
          <a:bodyPr rtlCol="0">
            <a:noAutofit/>
          </a:bodyPr>
          <a:lstStyle>
            <a:lvl1pPr marL="0" indent="0">
              <a:lnSpc>
                <a:spcPct val="90000"/>
              </a:lnSpc>
              <a:buNone/>
              <a:defRPr sz="8800" b="1">
                <a:solidFill>
                  <a:schemeClr val="bg1"/>
                </a:solidFill>
                <a:latin typeface="+mj-lt"/>
              </a:defRPr>
            </a:lvl1pPr>
          </a:lstStyle>
          <a:p>
            <a:pPr lvl="0" rtl="0"/>
            <a:r>
              <a:rPr lang="ru-RU" noProof="0"/>
              <a:t>01</a:t>
            </a:r>
          </a:p>
        </p:txBody>
      </p:sp>
      <p:sp>
        <p:nvSpPr>
          <p:cNvPr id="19" name="Текст 18">
            <a:extLst>
              <a:ext uri="{FF2B5EF4-FFF2-40B4-BE49-F238E27FC236}">
                <a16:creationId xmlns:a16="http://schemas.microsoft.com/office/drawing/2014/main" id="{65757DE8-43D6-4A47-ABC9-B39EC8016CB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40130" y="2009775"/>
            <a:ext cx="3924300" cy="4391025"/>
          </a:xfrm>
        </p:spPr>
        <p:txBody>
          <a:bodyPr rtlCol="0">
            <a:normAutofit/>
          </a:bodyPr>
          <a:lstStyle>
            <a:lvl1pPr marL="0" indent="0">
              <a:lnSpc>
                <a:spcPct val="150000"/>
              </a:lnSpc>
              <a:buNone/>
              <a:defRPr sz="1600">
                <a:solidFill>
                  <a:schemeClr val="accent2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2">
                    <a:lumMod val="50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30" name="Дата 3">
            <a:extLst>
              <a:ext uri="{FF2B5EF4-FFF2-40B4-BE49-F238E27FC236}">
                <a16:creationId xmlns:a16="http://schemas.microsoft.com/office/drawing/2014/main" id="{984C97B0-0D42-4831-9ABD-390370C0F0B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33350" y="64869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F1B585B7-1DAD-4382-9AD8-79320F6119B1}" type="datetime1">
              <a:rPr lang="ru-RU" noProof="0" smtClean="0"/>
              <a:t>20.10.2022</a:t>
            </a:fld>
            <a:endParaRPr lang="ru-RU" noProof="0"/>
          </a:p>
        </p:txBody>
      </p:sp>
      <p:sp>
        <p:nvSpPr>
          <p:cNvPr id="31" name="Номер слайда 5">
            <a:extLst>
              <a:ext uri="{FF2B5EF4-FFF2-40B4-BE49-F238E27FC236}">
                <a16:creationId xmlns:a16="http://schemas.microsoft.com/office/drawing/2014/main" id="{CE8438DF-723C-49AB-AD18-1C40F107F5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15450" y="64869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Biome Light" panose="020B0303030204020804" pitchFamily="34" charset="0"/>
                <a:cs typeface="Biome Light" panose="020B0303030204020804" pitchFamily="34" charset="0"/>
              </a:defRPr>
            </a:lvl1pPr>
          </a:lstStyle>
          <a:p>
            <a:pPr rtl="0"/>
            <a:fld id="{294A09A9-5501-47C1-A89A-A340965A2BE2}" type="slidenum">
              <a:rPr lang="ru-RU" noProof="0" smtClean="0"/>
              <a:pPr/>
              <a:t>‹#›</a:t>
            </a:fld>
            <a:endParaRPr lang="ru-RU" noProof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032FDE8-62A6-4290-88E6-2795313DE27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465137"/>
            <a:ext cx="3935647" cy="1340615"/>
          </a:xfrm>
        </p:spPr>
        <p:txBody>
          <a:bodyPr vert="horz" lIns="91440" tIns="45720" rIns="91440" bIns="45720" rtlCol="0" anchor="ctr">
            <a:noAutofit/>
          </a:bodyPr>
          <a:lstStyle>
            <a:lvl1pPr>
              <a:defRPr lang="en-US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rtl="0">
              <a:spcBef>
                <a:spcPts val="1000"/>
              </a:spcBef>
              <a:buFont typeface="Arial" panose="020B0604020202020204" pitchFamily="34" charset="0"/>
            </a:pPr>
            <a:r>
              <a:rPr lang="ru-RU" noProof="0"/>
              <a:t>Название</a:t>
            </a:r>
          </a:p>
        </p:txBody>
      </p:sp>
    </p:spTree>
    <p:extLst>
      <p:ext uri="{BB962C8B-B14F-4D97-AF65-F5344CB8AC3E}">
        <p14:creationId xmlns:p14="http://schemas.microsoft.com/office/powerpoint/2010/main" val="28026350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азрыв раздела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Текст 21">
            <a:extLst>
              <a:ext uri="{FF2B5EF4-FFF2-40B4-BE49-F238E27FC236}">
                <a16:creationId xmlns:a16="http://schemas.microsoft.com/office/drawing/2014/main" id="{BC85317C-3A2D-483F-B913-714129E195A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773045" y="2426610"/>
            <a:ext cx="2378075" cy="1111250"/>
          </a:xfrm>
        </p:spPr>
        <p:txBody>
          <a:bodyPr rtlCol="0">
            <a:noAutofit/>
          </a:bodyPr>
          <a:lstStyle>
            <a:lvl1pPr marL="0" indent="0">
              <a:lnSpc>
                <a:spcPct val="90000"/>
              </a:lnSpc>
              <a:buNone/>
              <a:defRPr sz="8800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ru-RU" noProof="0"/>
              <a:t>02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45DFEC7-1EEC-4FF2-868A-9799EA69FE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037155" y="2714986"/>
            <a:ext cx="6674802" cy="655320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>
                <a:solidFill>
                  <a:schemeClr val="accent2">
                    <a:lumMod val="50000"/>
                  </a:schemeClr>
                </a:solidFill>
                <a:ea typeface="+mn-ea"/>
                <a:cs typeface="+mn-cs"/>
              </a:defRPr>
            </a:lvl1pPr>
          </a:lstStyle>
          <a:p>
            <a:pPr marL="0" lvl="0" indent="0" rtl="0">
              <a:spcBef>
                <a:spcPts val="1000"/>
              </a:spcBef>
              <a:buFont typeface="Arial" panose="020B0604020202020204" pitchFamily="34" charset="0"/>
            </a:pPr>
            <a:r>
              <a:rPr lang="ru-RU" noProof="0"/>
              <a:t>Щелкните, чтобы изменить образец</a:t>
            </a:r>
          </a:p>
        </p:txBody>
      </p:sp>
    </p:spTree>
    <p:extLst>
      <p:ext uri="{BB962C8B-B14F-4D97-AF65-F5344CB8AC3E}">
        <p14:creationId xmlns:p14="http://schemas.microsoft.com/office/powerpoint/2010/main" val="30106943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иаграмма и график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Дата 3">
            <a:extLst>
              <a:ext uri="{FF2B5EF4-FFF2-40B4-BE49-F238E27FC236}">
                <a16:creationId xmlns:a16="http://schemas.microsoft.com/office/drawing/2014/main" id="{6E394D08-059F-42CF-AB8C-ED21F3BFB18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33350" y="64869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83C5CFD7-6E8C-4329-80EA-39C9D8F85C48}" type="datetime1">
              <a:rPr lang="ru-RU" noProof="0" smtClean="0"/>
              <a:t>20.10.2022</a:t>
            </a:fld>
            <a:endParaRPr lang="ru-RU" noProof="0"/>
          </a:p>
        </p:txBody>
      </p:sp>
      <p:sp>
        <p:nvSpPr>
          <p:cNvPr id="15" name="Номер слайда 5">
            <a:extLst>
              <a:ext uri="{FF2B5EF4-FFF2-40B4-BE49-F238E27FC236}">
                <a16:creationId xmlns:a16="http://schemas.microsoft.com/office/drawing/2014/main" id="{BDF7B388-741A-4181-9A9E-D8FA8EC49D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15450" y="64869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Biome Light" panose="020B0303030204020804" pitchFamily="34" charset="0"/>
                <a:cs typeface="Biome Light" panose="020B0303030204020804" pitchFamily="34" charset="0"/>
              </a:defRPr>
            </a:lvl1pPr>
          </a:lstStyle>
          <a:p>
            <a:pPr rtl="0"/>
            <a:fld id="{294A09A9-5501-47C1-A89A-A340965A2BE2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40624600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Цитата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Дата 3">
            <a:extLst>
              <a:ext uri="{FF2B5EF4-FFF2-40B4-BE49-F238E27FC236}">
                <a16:creationId xmlns:a16="http://schemas.microsoft.com/office/drawing/2014/main" id="{6E394D08-059F-42CF-AB8C-ED21F3BFB18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33350" y="64869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2F179787-88E9-49B6-B3D5-A23F5747F2C5}" type="datetime1">
              <a:rPr lang="ru-RU" noProof="0" smtClean="0"/>
              <a:t>20.10.2022</a:t>
            </a:fld>
            <a:endParaRPr lang="ru-RU" noProof="0"/>
          </a:p>
        </p:txBody>
      </p:sp>
      <p:sp>
        <p:nvSpPr>
          <p:cNvPr id="15" name="Номер слайда 5">
            <a:extLst>
              <a:ext uri="{FF2B5EF4-FFF2-40B4-BE49-F238E27FC236}">
                <a16:creationId xmlns:a16="http://schemas.microsoft.com/office/drawing/2014/main" id="{BDF7B388-741A-4181-9A9E-D8FA8EC49D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15450" y="64869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Biome Light" panose="020B0303030204020804" pitchFamily="34" charset="0"/>
                <a:cs typeface="Biome Light" panose="020B0303030204020804" pitchFamily="34" charset="0"/>
              </a:defRPr>
            </a:lvl1pPr>
          </a:lstStyle>
          <a:p>
            <a:pPr rtl="0"/>
            <a:fld id="{294A09A9-5501-47C1-A89A-A340965A2BE2}" type="slidenum">
              <a:rPr lang="ru-RU" noProof="0" smtClean="0"/>
              <a:pPr/>
              <a:t>‹#›</a:t>
            </a:fld>
            <a:endParaRPr lang="ru-RU" noProof="0"/>
          </a:p>
        </p:txBody>
      </p:sp>
      <p:sp>
        <p:nvSpPr>
          <p:cNvPr id="7" name="Рисунок 6">
            <a:extLst>
              <a:ext uri="{FF2B5EF4-FFF2-40B4-BE49-F238E27FC236}">
                <a16:creationId xmlns:a16="http://schemas.microsoft.com/office/drawing/2014/main" id="{2364FFEF-B933-46C6-A918-A80C987DB70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22147" y="0"/>
            <a:ext cx="3938588" cy="6400800"/>
          </a:xfrm>
        </p:spPr>
        <p:txBody>
          <a:bodyPr rtlCol="0"/>
          <a:lstStyle/>
          <a:p>
            <a:pPr rtl="0"/>
            <a:r>
              <a:rPr lang="ru-RU" noProof="0"/>
              <a:t>Вставка рисунка</a:t>
            </a:r>
          </a:p>
        </p:txBody>
      </p:sp>
      <p:pic>
        <p:nvPicPr>
          <p:cNvPr id="4" name="Рисунок 3" hidden="1">
            <a:extLst>
              <a:ext uri="{FF2B5EF4-FFF2-40B4-BE49-F238E27FC236}">
                <a16:creationId xmlns:a16="http://schemas.microsoft.com/office/drawing/2014/main" id="{59E5EAF8-68C2-4910-8F66-D9320B9574C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947967" y="2105933"/>
            <a:ext cx="5297883" cy="1024217"/>
          </a:xfrm>
          <a:prstGeom prst="rect">
            <a:avLst/>
          </a:prstGeom>
        </p:spPr>
      </p:pic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E3BE48E1-D3BE-4B52-B2EC-13A514CB05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7966" y="2105933"/>
            <a:ext cx="5297883" cy="2237467"/>
          </a:xfrm>
        </p:spPr>
        <p:txBody>
          <a:bodyPr rtlCol="0" anchor="t">
            <a:normAutofit/>
          </a:bodyPr>
          <a:lstStyle>
            <a:lvl1pPr>
              <a:lnSpc>
                <a:spcPct val="150000"/>
              </a:lnSpc>
              <a:spcBef>
                <a:spcPts val="1000"/>
              </a:spcBef>
              <a:defRPr sz="200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25167453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ременная шка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Дата 3">
            <a:extLst>
              <a:ext uri="{FF2B5EF4-FFF2-40B4-BE49-F238E27FC236}">
                <a16:creationId xmlns:a16="http://schemas.microsoft.com/office/drawing/2014/main" id="{50815B22-13FE-47CD-9F79-73704A278BD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33350" y="64869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7F205536-CA8F-4B07-8025-8173118AC95E}" type="datetime1">
              <a:rPr lang="ru-RU" noProof="0" smtClean="0"/>
              <a:t>20.10.2022</a:t>
            </a:fld>
            <a:endParaRPr lang="ru-RU" noProof="0"/>
          </a:p>
        </p:txBody>
      </p:sp>
      <p:sp>
        <p:nvSpPr>
          <p:cNvPr id="16" name="Номер слайда 5">
            <a:extLst>
              <a:ext uri="{FF2B5EF4-FFF2-40B4-BE49-F238E27FC236}">
                <a16:creationId xmlns:a16="http://schemas.microsoft.com/office/drawing/2014/main" id="{D7669539-CB64-44F5-999D-7B9E61F8AF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15450" y="64869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Biome Light" panose="020B0303030204020804" pitchFamily="34" charset="0"/>
                <a:cs typeface="Biome Light" panose="020B0303030204020804" pitchFamily="34" charset="0"/>
              </a:defRPr>
            </a:lvl1pPr>
          </a:lstStyle>
          <a:p>
            <a:pPr rtl="0"/>
            <a:fld id="{294A09A9-5501-47C1-A89A-A340965A2BE2}" type="slidenum">
              <a:rPr lang="ru-RU" noProof="0" smtClean="0"/>
              <a:pPr/>
              <a:t>‹#›</a:t>
            </a:fld>
            <a:endParaRPr lang="ru-RU" noProof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22BA076-F3B9-47CB-80C2-BE29F157D044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54075" y="1625600"/>
            <a:ext cx="10499725" cy="4860925"/>
          </a:xfrm>
        </p:spPr>
        <p:txBody>
          <a:bodyPr rtlCol="0"/>
          <a:lstStyle/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E909627E-FE70-43A1-B0CB-4D4F6C32C2D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54074" y="122239"/>
            <a:ext cx="10499725" cy="1355724"/>
          </a:xfr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lang="en-US">
                <a:solidFill>
                  <a:schemeClr val="accent2">
                    <a:lumMod val="50000"/>
                  </a:schemeClr>
                </a:solidFill>
                <a:ea typeface="+mn-ea"/>
                <a:cs typeface="+mn-cs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</p:spTree>
    <p:extLst>
      <p:ext uri="{BB962C8B-B14F-4D97-AF65-F5344CB8AC3E}">
        <p14:creationId xmlns:p14="http://schemas.microsoft.com/office/powerpoint/2010/main" val="147694759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манда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Текст 22">
            <a:extLst>
              <a:ext uri="{FF2B5EF4-FFF2-40B4-BE49-F238E27FC236}">
                <a16:creationId xmlns:a16="http://schemas.microsoft.com/office/drawing/2014/main" id="{41BF345D-81AF-4851-83A1-623398489054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761917" y="517972"/>
            <a:ext cx="3108960" cy="1333500"/>
          </a:xfrm>
        </p:spPr>
        <p:txBody>
          <a:bodyPr rtlCol="0">
            <a:noAutofit/>
          </a:bodyPr>
          <a:lstStyle>
            <a:lvl1pPr marL="0" indent="0">
              <a:lnSpc>
                <a:spcPct val="90000"/>
              </a:lnSpc>
              <a:buNone/>
              <a:defRPr sz="8800" b="1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ru-RU" noProof="0"/>
              <a:t>01</a:t>
            </a:r>
          </a:p>
        </p:txBody>
      </p:sp>
      <p:sp>
        <p:nvSpPr>
          <p:cNvPr id="21" name="Рисунок 20">
            <a:extLst>
              <a:ext uri="{FF2B5EF4-FFF2-40B4-BE49-F238E27FC236}">
                <a16:creationId xmlns:a16="http://schemas.microsoft.com/office/drawing/2014/main" id="{EC4F3A57-45ED-498D-858C-3EE63DF129C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036601" y="3552677"/>
            <a:ext cx="1874874" cy="2848123"/>
          </a:xfrm>
        </p:spPr>
        <p:txBody>
          <a:bodyPr rtlCol="0"/>
          <a:lstStyle/>
          <a:p>
            <a:pPr rtl="0"/>
            <a:r>
              <a:rPr lang="ru-RU" noProof="0"/>
              <a:t>Вставка рисунка</a:t>
            </a:r>
          </a:p>
        </p:txBody>
      </p:sp>
      <p:sp>
        <p:nvSpPr>
          <p:cNvPr id="22" name="Рисунок 20">
            <a:extLst>
              <a:ext uri="{FF2B5EF4-FFF2-40B4-BE49-F238E27FC236}">
                <a16:creationId xmlns:a16="http://schemas.microsoft.com/office/drawing/2014/main" id="{1AC5BB09-E3BA-4948-93B3-EDCAAB80311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101197" y="3552677"/>
            <a:ext cx="1874874" cy="2848123"/>
          </a:xfrm>
        </p:spPr>
        <p:txBody>
          <a:bodyPr rtlCol="0"/>
          <a:lstStyle/>
          <a:p>
            <a:pPr rtl="0"/>
            <a:r>
              <a:rPr lang="ru-RU" noProof="0"/>
              <a:t>Вставка рисунка</a:t>
            </a:r>
          </a:p>
        </p:txBody>
      </p:sp>
      <p:sp>
        <p:nvSpPr>
          <p:cNvPr id="23" name="Рисунок 20">
            <a:extLst>
              <a:ext uri="{FF2B5EF4-FFF2-40B4-BE49-F238E27FC236}">
                <a16:creationId xmlns:a16="http://schemas.microsoft.com/office/drawing/2014/main" id="{BF83C6B7-5484-4586-8830-098BDCD9C98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166324" y="3552677"/>
            <a:ext cx="1874874" cy="2848123"/>
          </a:xfrm>
        </p:spPr>
        <p:txBody>
          <a:bodyPr rtlCol="0"/>
          <a:lstStyle/>
          <a:p>
            <a:pPr rtl="0"/>
            <a:r>
              <a:rPr lang="ru-RU" noProof="0"/>
              <a:t>Вставка рисунка</a:t>
            </a:r>
          </a:p>
        </p:txBody>
      </p:sp>
      <p:sp>
        <p:nvSpPr>
          <p:cNvPr id="24" name="Рисунок 20">
            <a:extLst>
              <a:ext uri="{FF2B5EF4-FFF2-40B4-BE49-F238E27FC236}">
                <a16:creationId xmlns:a16="http://schemas.microsoft.com/office/drawing/2014/main" id="{0C5663B1-EED6-4D80-A7C2-19E1366387A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239069" y="3552677"/>
            <a:ext cx="1874874" cy="2848123"/>
          </a:xfrm>
        </p:spPr>
        <p:txBody>
          <a:bodyPr rtlCol="0"/>
          <a:lstStyle/>
          <a:p>
            <a:pPr rtl="0"/>
            <a:r>
              <a:rPr lang="ru-RU" noProof="0"/>
              <a:t>Вставка рисунка</a:t>
            </a:r>
          </a:p>
        </p:txBody>
      </p:sp>
      <p:sp>
        <p:nvSpPr>
          <p:cNvPr id="25" name="Рисунок 20">
            <a:extLst>
              <a:ext uri="{FF2B5EF4-FFF2-40B4-BE49-F238E27FC236}">
                <a16:creationId xmlns:a16="http://schemas.microsoft.com/office/drawing/2014/main" id="{D21E7B61-407B-40A7-9AF6-0D7E7106BCF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9296046" y="3552677"/>
            <a:ext cx="1874874" cy="2848123"/>
          </a:xfrm>
        </p:spPr>
        <p:txBody>
          <a:bodyPr rtlCol="0"/>
          <a:lstStyle/>
          <a:p>
            <a:pPr rtl="0"/>
            <a:r>
              <a:rPr lang="ru-RU" noProof="0"/>
              <a:t>Вставка рисунка</a:t>
            </a:r>
          </a:p>
        </p:txBody>
      </p:sp>
      <p:sp>
        <p:nvSpPr>
          <p:cNvPr id="30" name="Дата 3">
            <a:extLst>
              <a:ext uri="{FF2B5EF4-FFF2-40B4-BE49-F238E27FC236}">
                <a16:creationId xmlns:a16="http://schemas.microsoft.com/office/drawing/2014/main" id="{415C3ACC-5A8A-46E6-BA0D-90ADD27E2F8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33350" y="64869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19863E3B-BC9B-4D1D-91C8-CB38CFB345F9}" type="datetime1">
              <a:rPr lang="ru-RU" noProof="0" smtClean="0"/>
              <a:t>20.10.2022</a:t>
            </a:fld>
            <a:endParaRPr lang="ru-RU" noProof="0"/>
          </a:p>
        </p:txBody>
      </p:sp>
      <p:sp>
        <p:nvSpPr>
          <p:cNvPr id="31" name="Номер слайда 5">
            <a:extLst>
              <a:ext uri="{FF2B5EF4-FFF2-40B4-BE49-F238E27FC236}">
                <a16:creationId xmlns:a16="http://schemas.microsoft.com/office/drawing/2014/main" id="{0D00A5C2-DCEE-4CB3-9307-61EB88B1D59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15450" y="64869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Biome Light" panose="020B0303030204020804" pitchFamily="34" charset="0"/>
                <a:cs typeface="Biome Light" panose="020B0303030204020804" pitchFamily="34" charset="0"/>
              </a:defRPr>
            </a:lvl1pPr>
          </a:lstStyle>
          <a:p>
            <a:pPr rtl="0"/>
            <a:fld id="{294A09A9-5501-47C1-A89A-A340965A2BE2}" type="slidenum">
              <a:rPr lang="ru-RU" noProof="0" smtClean="0"/>
              <a:pPr/>
              <a:t>‹#›</a:t>
            </a:fld>
            <a:endParaRPr lang="ru-RU" noProof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3E8CB70-B054-4294-AD29-EE7A75C723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1560" y="651507"/>
            <a:ext cx="8991563" cy="1005839"/>
          </a:xfrm>
        </p:spPr>
        <p:txBody>
          <a:bodyPr vert="horz" lIns="91440" tIns="45720" rIns="91440" bIns="45720" rtlCol="0" anchor="ctr">
            <a:noAutofit/>
          </a:bodyPr>
          <a:lstStyle>
            <a:lvl1pPr>
              <a:lnSpc>
                <a:spcPct val="90000"/>
              </a:lnSpc>
              <a:defRPr lang="en-US">
                <a:solidFill>
                  <a:schemeClr val="accent2">
                    <a:lumMod val="50000"/>
                  </a:schemeClr>
                </a:solidFill>
                <a:ea typeface="+mn-ea"/>
                <a:cs typeface="+mn-cs"/>
              </a:defRPr>
            </a:lvl1pPr>
          </a:lstStyle>
          <a:p>
            <a:pPr marL="0" lvl="0" indent="0" rtl="0">
              <a:spcBef>
                <a:spcPts val="1000"/>
              </a:spcBef>
              <a:buFont typeface="Arial" panose="020B0604020202020204" pitchFamily="34" charset="0"/>
            </a:pPr>
            <a:r>
              <a:rPr lang="ru-RU" noProof="0"/>
              <a:t>Образец заголовка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8E0D608-4E7A-4014-9F62-CB43A0C8394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036638" y="2717800"/>
            <a:ext cx="1866900" cy="711200"/>
          </a:xfrm>
        </p:spPr>
        <p:txBody>
          <a:bodyPr rtlCol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accent2">
                    <a:lumMod val="50000"/>
                  </a:schemeClr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 rtl="0"/>
            <a:r>
              <a:rPr lang="ru-RU" noProof="0"/>
              <a:t>Имя</a:t>
            </a:r>
          </a:p>
          <a:p>
            <a:pPr lvl="0" rtl="0"/>
            <a:r>
              <a:rPr lang="ru-RU" noProof="0"/>
              <a:t>Название</a:t>
            </a:r>
          </a:p>
        </p:txBody>
      </p:sp>
      <p:sp>
        <p:nvSpPr>
          <p:cNvPr id="26" name="Текст 3">
            <a:extLst>
              <a:ext uri="{FF2B5EF4-FFF2-40B4-BE49-F238E27FC236}">
                <a16:creationId xmlns:a16="http://schemas.microsoft.com/office/drawing/2014/main" id="{9C3A63B0-4EEA-45BC-A016-5FDA0969EA0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086100" y="2718405"/>
            <a:ext cx="1866900" cy="711200"/>
          </a:xfrm>
        </p:spPr>
        <p:txBody>
          <a:bodyPr rtlCol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accent2">
                    <a:lumMod val="50000"/>
                  </a:schemeClr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 rtl="0"/>
            <a:r>
              <a:rPr lang="ru-RU" noProof="0"/>
              <a:t>Имя</a:t>
            </a:r>
          </a:p>
          <a:p>
            <a:pPr lvl="0" rtl="0"/>
            <a:r>
              <a:rPr lang="ru-RU" noProof="0"/>
              <a:t>Название</a:t>
            </a:r>
          </a:p>
        </p:txBody>
      </p:sp>
      <p:sp>
        <p:nvSpPr>
          <p:cNvPr id="27" name="Текст 3">
            <a:extLst>
              <a:ext uri="{FF2B5EF4-FFF2-40B4-BE49-F238E27FC236}">
                <a16:creationId xmlns:a16="http://schemas.microsoft.com/office/drawing/2014/main" id="{7080679B-5220-4478-B631-7112F870B7A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143500" y="2718405"/>
            <a:ext cx="1866900" cy="711200"/>
          </a:xfrm>
        </p:spPr>
        <p:txBody>
          <a:bodyPr rtlCol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accent2">
                    <a:lumMod val="50000"/>
                  </a:schemeClr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 rtl="0"/>
            <a:r>
              <a:rPr lang="ru-RU" noProof="0"/>
              <a:t>Имя</a:t>
            </a:r>
          </a:p>
          <a:p>
            <a:pPr lvl="0" rtl="0"/>
            <a:r>
              <a:rPr lang="ru-RU" noProof="0"/>
              <a:t>Название</a:t>
            </a:r>
          </a:p>
        </p:txBody>
      </p:sp>
      <p:sp>
        <p:nvSpPr>
          <p:cNvPr id="28" name="Текст 3">
            <a:extLst>
              <a:ext uri="{FF2B5EF4-FFF2-40B4-BE49-F238E27FC236}">
                <a16:creationId xmlns:a16="http://schemas.microsoft.com/office/drawing/2014/main" id="{9E4F61A3-2797-46FB-ACA7-0443E3BBDD20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239070" y="2718405"/>
            <a:ext cx="1866900" cy="711200"/>
          </a:xfrm>
        </p:spPr>
        <p:txBody>
          <a:bodyPr rtlCol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accent2">
                    <a:lumMod val="50000"/>
                  </a:schemeClr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 rtl="0"/>
            <a:r>
              <a:rPr lang="ru-RU" noProof="0"/>
              <a:t>Имя</a:t>
            </a:r>
          </a:p>
          <a:p>
            <a:pPr lvl="0" rtl="0"/>
            <a:r>
              <a:rPr lang="ru-RU" noProof="0"/>
              <a:t>Название</a:t>
            </a:r>
          </a:p>
        </p:txBody>
      </p:sp>
      <p:sp>
        <p:nvSpPr>
          <p:cNvPr id="29" name="Текст 3">
            <a:extLst>
              <a:ext uri="{FF2B5EF4-FFF2-40B4-BE49-F238E27FC236}">
                <a16:creationId xmlns:a16="http://schemas.microsoft.com/office/drawing/2014/main" id="{14ED733B-1DE9-4FDC-BD5F-2BE3BB07C93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9304020" y="2718405"/>
            <a:ext cx="1866900" cy="711200"/>
          </a:xfrm>
        </p:spPr>
        <p:txBody>
          <a:bodyPr rtlCol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accent2">
                    <a:lumMod val="50000"/>
                  </a:schemeClr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 rtl="0"/>
            <a:r>
              <a:rPr lang="ru-RU" noProof="0"/>
              <a:t>Имя</a:t>
            </a:r>
          </a:p>
          <a:p>
            <a:pPr lvl="0" rtl="0"/>
            <a:r>
              <a:rPr lang="ru-RU" noProof="0"/>
              <a:t>Название</a:t>
            </a:r>
          </a:p>
        </p:txBody>
      </p:sp>
    </p:spTree>
    <p:extLst>
      <p:ext uri="{BB962C8B-B14F-4D97-AF65-F5344CB8AC3E}">
        <p14:creationId xmlns:p14="http://schemas.microsoft.com/office/powerpoint/2010/main" val="240585809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одержимое с 1 столбцом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Рисунок 9">
            <a:extLst>
              <a:ext uri="{FF2B5EF4-FFF2-40B4-BE49-F238E27FC236}">
                <a16:creationId xmlns:a16="http://schemas.microsoft.com/office/drawing/2014/main" id="{B275B11D-8F3F-472B-BBCC-A4F7415AC0A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28700" y="3543300"/>
            <a:ext cx="3924300" cy="3314700"/>
          </a:xfrm>
        </p:spPr>
        <p:txBody>
          <a:bodyPr rtlCol="0"/>
          <a:lstStyle/>
          <a:p>
            <a:pPr rtl="0"/>
            <a:r>
              <a:rPr lang="ru-RU" noProof="0"/>
              <a:t>Вставка рисунка</a:t>
            </a:r>
          </a:p>
        </p:txBody>
      </p:sp>
      <p:sp>
        <p:nvSpPr>
          <p:cNvPr id="6" name="Объект 2">
            <a:extLst>
              <a:ext uri="{FF2B5EF4-FFF2-40B4-BE49-F238E27FC236}">
                <a16:creationId xmlns:a16="http://schemas.microsoft.com/office/drawing/2014/main" id="{99F0629D-1A5F-4F4F-90D6-430379624EF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6191250" y="1981200"/>
            <a:ext cx="4972050" cy="4473575"/>
          </a:xfrm>
        </p:spPr>
        <p:txBody>
          <a:bodyPr rtlCol="0">
            <a:normAutofit/>
          </a:bodyPr>
          <a:lstStyle>
            <a:lvl1pPr marL="0" indent="0">
              <a:buNone/>
              <a:defRPr/>
            </a:lvl1pPr>
          </a:lstStyle>
          <a:p>
            <a:pPr lvl="0" rtl="0"/>
            <a:r>
              <a:rPr lang="ru-RU" sz="1600" noProof="0">
                <a:solidFill>
                  <a:schemeClr val="tx2">
                    <a:lumMod val="50000"/>
                  </a:schemeClr>
                </a:solidFill>
                <a:latin typeface="Biome Light" panose="020B0303030204020804" pitchFamily="34" charset="0"/>
                <a:cs typeface="Biome Light" panose="020B0303030204020804" pitchFamily="34" charset="0"/>
              </a:rPr>
              <a:t>Образец текста</a:t>
            </a:r>
          </a:p>
        </p:txBody>
      </p:sp>
      <p:sp>
        <p:nvSpPr>
          <p:cNvPr id="17" name="Дата 3">
            <a:extLst>
              <a:ext uri="{FF2B5EF4-FFF2-40B4-BE49-F238E27FC236}">
                <a16:creationId xmlns:a16="http://schemas.microsoft.com/office/drawing/2014/main" id="{218C063B-0EE9-4FD5-A116-241C245452A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33350" y="64869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5265AB9B-4D6C-400A-B641-CCFA2520DE7E}" type="datetime1">
              <a:rPr lang="ru-RU" noProof="0" smtClean="0"/>
              <a:t>20.10.2022</a:t>
            </a:fld>
            <a:endParaRPr lang="ru-RU" noProof="0"/>
          </a:p>
        </p:txBody>
      </p:sp>
      <p:sp>
        <p:nvSpPr>
          <p:cNvPr id="18" name="Номер слайда 5">
            <a:extLst>
              <a:ext uri="{FF2B5EF4-FFF2-40B4-BE49-F238E27FC236}">
                <a16:creationId xmlns:a16="http://schemas.microsoft.com/office/drawing/2014/main" id="{D417B369-6569-4DCC-B684-BE1A7C5D0B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15450" y="64869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Biome Light" panose="020B0303030204020804" pitchFamily="34" charset="0"/>
                <a:cs typeface="Biome Light" panose="020B0303030204020804" pitchFamily="34" charset="0"/>
              </a:defRPr>
            </a:lvl1pPr>
          </a:lstStyle>
          <a:p>
            <a:pPr rtl="0"/>
            <a:fld id="{294A09A9-5501-47C1-A89A-A340965A2BE2}" type="slidenum">
              <a:rPr lang="ru-RU" noProof="0" smtClean="0"/>
              <a:pPr/>
              <a:t>‹#›</a:t>
            </a:fld>
            <a:endParaRPr lang="ru-RU" noProof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AEEC1A7-43C3-481E-95D0-5616242E1A0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95534" y="539225"/>
            <a:ext cx="3924300" cy="2434386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720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lvl="0" rtl="0"/>
            <a:r>
              <a:rPr lang="ru-RU" noProof="0"/>
              <a:t>Заголовок слайда</a:t>
            </a:r>
          </a:p>
        </p:txBody>
      </p:sp>
      <p:cxnSp>
        <p:nvCxnSpPr>
          <p:cNvPr id="3" name="Прямая соединительная линия 2">
            <a:extLst>
              <a:ext uri="{FF2B5EF4-FFF2-40B4-BE49-F238E27FC236}">
                <a16:creationId xmlns:a16="http://schemas.microsoft.com/office/drawing/2014/main" id="{DC6CF0E0-8FF2-4FE7-AC69-85BEFA656508}"/>
              </a:ext>
            </a:extLst>
          </p:cNvPr>
          <p:cNvCxnSpPr>
            <a:cxnSpLocks/>
          </p:cNvCxnSpPr>
          <p:nvPr userDrawn="1"/>
        </p:nvCxnSpPr>
        <p:spPr>
          <a:xfrm>
            <a:off x="1028700" y="457211"/>
            <a:ext cx="1142999" cy="0"/>
          </a:xfrm>
          <a:prstGeom prst="line">
            <a:avLst/>
          </a:prstGeom>
          <a:ln w="1587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51072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198F9AA-2C87-421D-97C1-B4248DFDC2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E98FC63-C8D2-4CE6-A3F1-EE8ED24590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ED77A09-15C2-4E47-948E-AACAFCA47D4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33350" y="64869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1B3C7A04-4CD6-4A30-895F-D2A8EC215C72}" type="datetime1">
              <a:rPr lang="ru-RU" noProof="0" smtClean="0"/>
              <a:t>20.10.2022</a:t>
            </a:fld>
            <a:endParaRPr lang="ru-RU" noProof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0567522-C3B6-46EB-A361-BEC2510B00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ru-RU" noProof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DC57CF0-034F-450D-937C-718D5AF1A0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15450" y="64869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Biome Light" panose="020B0303030204020804" pitchFamily="34" charset="0"/>
                <a:cs typeface="Biome Light" panose="020B0303030204020804" pitchFamily="34" charset="0"/>
              </a:defRPr>
            </a:lvl1pPr>
          </a:lstStyle>
          <a:p>
            <a:pPr rtl="0"/>
            <a:fld id="{294A09A9-5501-47C1-A89A-A340965A2BE2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788353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60" r:id="rId6"/>
    <p:sldLayoutId id="2147483654" r:id="rId7"/>
    <p:sldLayoutId id="2147483659" r:id="rId8"/>
    <p:sldLayoutId id="2147483655" r:id="rId9"/>
    <p:sldLayoutId id="2147483656" r:id="rId10"/>
    <p:sldLayoutId id="2147483658" r:id="rId11"/>
    <p:sldLayoutId id="2147483657" r:id="rId12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648" userDrawn="1">
          <p15:clr>
            <a:srgbClr val="F26B43"/>
          </p15:clr>
        </p15:guide>
        <p15:guide id="2" pos="1176" userDrawn="1">
          <p15:clr>
            <a:srgbClr val="F26B43"/>
          </p15:clr>
        </p15:guide>
        <p15:guide id="3" pos="1296" userDrawn="1">
          <p15:clr>
            <a:srgbClr val="F26B43"/>
          </p15:clr>
        </p15:guide>
        <p15:guide id="4" pos="1824" userDrawn="1">
          <p15:clr>
            <a:srgbClr val="F26B43"/>
          </p15:clr>
        </p15:guide>
        <p15:guide id="5" pos="1944" userDrawn="1">
          <p15:clr>
            <a:srgbClr val="F26B43"/>
          </p15:clr>
        </p15:guide>
        <p15:guide id="6" pos="2472" userDrawn="1">
          <p15:clr>
            <a:srgbClr val="F26B43"/>
          </p15:clr>
        </p15:guide>
        <p15:guide id="7" pos="2592" userDrawn="1">
          <p15:clr>
            <a:srgbClr val="F26B43"/>
          </p15:clr>
        </p15:guide>
        <p15:guide id="8" pos="3120" userDrawn="1">
          <p15:clr>
            <a:srgbClr val="F26B43"/>
          </p15:clr>
        </p15:guide>
        <p15:guide id="9" pos="3240" userDrawn="1">
          <p15:clr>
            <a:srgbClr val="F26B43"/>
          </p15:clr>
        </p15:guide>
        <p15:guide id="10" pos="3792" userDrawn="1">
          <p15:clr>
            <a:srgbClr val="F26B43"/>
          </p15:clr>
        </p15:guide>
        <p15:guide id="11" pos="3912" userDrawn="1">
          <p15:clr>
            <a:srgbClr val="F26B43"/>
          </p15:clr>
        </p15:guide>
        <p15:guide id="12" pos="4416" userDrawn="1">
          <p15:clr>
            <a:srgbClr val="F26B43"/>
          </p15:clr>
        </p15:guide>
        <p15:guide id="13" pos="4560" userDrawn="1">
          <p15:clr>
            <a:srgbClr val="F26B43"/>
          </p15:clr>
        </p15:guide>
        <p15:guide id="14" pos="5088" userDrawn="1">
          <p15:clr>
            <a:srgbClr val="F26B43"/>
          </p15:clr>
        </p15:guide>
        <p15:guide id="15" pos="5208" userDrawn="1">
          <p15:clr>
            <a:srgbClr val="F26B43"/>
          </p15:clr>
        </p15:guide>
        <p15:guide id="16" pos="5736" userDrawn="1">
          <p15:clr>
            <a:srgbClr val="F26B43"/>
          </p15:clr>
        </p15:guide>
        <p15:guide id="17" pos="5856" userDrawn="1">
          <p15:clr>
            <a:srgbClr val="F26B43"/>
          </p15:clr>
        </p15:guide>
        <p15:guide id="18" pos="6384" userDrawn="1">
          <p15:clr>
            <a:srgbClr val="F26B43"/>
          </p15:clr>
        </p15:guide>
        <p15:guide id="19" pos="6504" userDrawn="1">
          <p15:clr>
            <a:srgbClr val="F26B43"/>
          </p15:clr>
        </p15:guide>
        <p15:guide id="20" pos="7032" userDrawn="1">
          <p15:clr>
            <a:srgbClr val="F26B43"/>
          </p15:clr>
        </p15:guide>
        <p15:guide id="21" orient="horz" pos="288" userDrawn="1">
          <p15:clr>
            <a:srgbClr val="F26B43"/>
          </p15:clr>
        </p15:guide>
        <p15:guide id="22" orient="horz" pos="1128" userDrawn="1">
          <p15:clr>
            <a:srgbClr val="F26B43"/>
          </p15:clr>
        </p15:guide>
        <p15:guide id="23" orient="horz" pos="1248" userDrawn="1">
          <p15:clr>
            <a:srgbClr val="F26B43"/>
          </p15:clr>
        </p15:guide>
        <p15:guide id="24" orient="horz" pos="2088" userDrawn="1">
          <p15:clr>
            <a:srgbClr val="F26B43"/>
          </p15:clr>
        </p15:guide>
        <p15:guide id="25" orient="horz" pos="2232" userDrawn="1">
          <p15:clr>
            <a:srgbClr val="F26B43"/>
          </p15:clr>
        </p15:guide>
        <p15:guide id="26" orient="horz" pos="3048" userDrawn="1">
          <p15:clr>
            <a:srgbClr val="F26B43"/>
          </p15:clr>
        </p15:guide>
        <p15:guide id="27" orient="horz" pos="3192" userDrawn="1">
          <p15:clr>
            <a:srgbClr val="F26B43"/>
          </p15:clr>
        </p15:guide>
        <p15:guide id="28" orient="horz" pos="403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C9C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88467C95-DF23-40B9-B265-2E6F3DE290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1447" y="1630722"/>
            <a:ext cx="10469104" cy="2242441"/>
          </a:xfrm>
        </p:spPr>
        <p:txBody>
          <a:bodyPr rtlCol="0" anchor="ctr">
            <a:normAutofit/>
          </a:bodyPr>
          <a:lstStyle/>
          <a:p>
            <a:pPr algn="ctr"/>
            <a:r>
              <a:rPr lang="ru-RU" sz="4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Роль позитивных и негативных установок в развитии дошкольника</a:t>
            </a:r>
            <a:endParaRPr lang="ru-RU" sz="25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Текст 17">
            <a:extLst>
              <a:ext uri="{FF2B5EF4-FFF2-40B4-BE49-F238E27FC236}">
                <a16:creationId xmlns:a16="http://schemas.microsoft.com/office/drawing/2014/main" id="{27A48A35-E5E4-4A5F-9F91-BAEA4F5DF21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169426" y="3873163"/>
            <a:ext cx="4214191" cy="2242441"/>
          </a:xfrm>
        </p:spPr>
        <p:txBody>
          <a:bodyPr rtlCol="0"/>
          <a:lstStyle/>
          <a:p>
            <a:pPr rtl="0">
              <a:lnSpc>
                <a:spcPct val="100000"/>
              </a:lnSpc>
            </a:pP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</a:t>
            </a:r>
          </a:p>
          <a:p>
            <a:pPr rtl="0">
              <a:lnSpc>
                <a:spcPct val="100000"/>
              </a:lnSpc>
            </a:pP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Брынцева Тамара Романовна, студентка группы ДО.21.А по специальности 44.02.01</a:t>
            </a:r>
          </a:p>
          <a:p>
            <a:pPr rtl="0">
              <a:lnSpc>
                <a:spcPct val="100000"/>
              </a:lnSpc>
            </a:pP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Дошкольное образование очной формы обучения </a:t>
            </a:r>
          </a:p>
          <a:p>
            <a:pPr rtl="0">
              <a:lnSpc>
                <a:spcPct val="100000"/>
              </a:lnSpc>
            </a:pP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Преподаватель:</a:t>
            </a:r>
          </a:p>
          <a:p>
            <a:pPr rtl="0">
              <a:lnSpc>
                <a:spcPct val="100000"/>
              </a:lnSpc>
            </a:pP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Давыдова Галина Алексеевна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BCBE87-02BE-37EF-0951-E68AFB3CDAA9}"/>
              </a:ext>
            </a:extLst>
          </p:cNvPr>
          <p:cNvSpPr txBox="1"/>
          <p:nvPr/>
        </p:nvSpPr>
        <p:spPr>
          <a:xfrm>
            <a:off x="4538869" y="6148460"/>
            <a:ext cx="31142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Истра</a:t>
            </a:r>
          </a:p>
          <a:p>
            <a:pPr algn="ctr"/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0DDDB58-AC7F-3B1D-7468-C0F179CD8183}"/>
              </a:ext>
            </a:extLst>
          </p:cNvPr>
          <p:cNvSpPr txBox="1"/>
          <p:nvPr/>
        </p:nvSpPr>
        <p:spPr>
          <a:xfrm>
            <a:off x="2882346" y="557730"/>
            <a:ext cx="64273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Истринский профессиональный колледж – филиал ГГТУ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93088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>
            <a:extLst>
              <a:ext uri="{FF2B5EF4-FFF2-40B4-BE49-F238E27FC236}">
                <a16:creationId xmlns:a16="http://schemas.microsoft.com/office/drawing/2014/main" id="{BEC46ADB-55E5-43DA-8E91-C49412A330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514" y="2168306"/>
            <a:ext cx="5181486" cy="3398837"/>
          </a:xfrm>
        </p:spPr>
        <p:txBody>
          <a:bodyPr rtlCol="0" anchor="ctr">
            <a:normAutofit/>
          </a:bodyPr>
          <a:lstStyle/>
          <a:p>
            <a:pPr rtl="0">
              <a:lnSpc>
                <a:spcPct val="150000"/>
              </a:lnSpc>
            </a:pPr>
            <a:r>
              <a:rPr lang="ru-RU" sz="2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Психологическая установка – это своего рода программа для мозга. Она подсказывает, как поступать в привычных ситуациях. </a:t>
            </a:r>
            <a:endParaRPr lang="ru-RU" sz="8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5AAD2A9-9B84-39B5-D242-774647B331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59826" y="1554105"/>
            <a:ext cx="4717660" cy="462723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51A6CB3-24E9-03B6-9AAE-4476ADDA091C}"/>
              </a:ext>
            </a:extLst>
          </p:cNvPr>
          <p:cNvSpPr txBox="1"/>
          <p:nvPr/>
        </p:nvSpPr>
        <p:spPr>
          <a:xfrm>
            <a:off x="781877" y="980661"/>
            <a:ext cx="996563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установка?</a:t>
            </a:r>
          </a:p>
        </p:txBody>
      </p:sp>
    </p:spTree>
    <p:extLst>
      <p:ext uri="{BB962C8B-B14F-4D97-AF65-F5344CB8AC3E}">
        <p14:creationId xmlns:p14="http://schemas.microsoft.com/office/powerpoint/2010/main" val="28655168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Заголовок 17">
            <a:extLst>
              <a:ext uri="{FF2B5EF4-FFF2-40B4-BE49-F238E27FC236}">
                <a16:creationId xmlns:a16="http://schemas.microsoft.com/office/drawing/2014/main" id="{EA6B7DE5-BFCC-4EEF-9609-8AA1C7CAD3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0129" y="457200"/>
            <a:ext cx="10462757" cy="1340615"/>
          </a:xfrm>
        </p:spPr>
        <p:txBody>
          <a:bodyPr rtlCol="0"/>
          <a:lstStyle/>
          <a:p>
            <a:pPr algn="ctr" rtl="0"/>
            <a:r>
              <a:rPr lang="ru-RU" sz="4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Разновидности установок</a:t>
            </a:r>
            <a:endParaRPr lang="ru-RU" sz="8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5B371F2-DBA5-415A-82C8-651F587B857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40129" y="2101563"/>
            <a:ext cx="9614618" cy="4081670"/>
          </a:xfrm>
        </p:spPr>
        <p:txBody>
          <a:bodyPr rtlCol="0" anchor="ctr">
            <a:normAutofit/>
          </a:bodyPr>
          <a:lstStyle/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Общие и дифференцированные;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Смысловые, целевые и операционные;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Осознаваемые и неосознаваемые;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Ограничивающие и стимулирующие рост;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Положительные;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Отрицательные.</a:t>
            </a:r>
            <a:endParaRPr lang="ru-RU" sz="240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12936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>
            <a:extLst>
              <a:ext uri="{FF2B5EF4-FFF2-40B4-BE49-F238E27FC236}">
                <a16:creationId xmlns:a16="http://schemas.microsoft.com/office/drawing/2014/main" id="{7E831643-978A-2F58-4517-964274CD3A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Влияние установок </a:t>
            </a:r>
          </a:p>
        </p:txBody>
      </p:sp>
      <p:sp>
        <p:nvSpPr>
          <p:cNvPr id="11" name="Текст 10">
            <a:extLst>
              <a:ext uri="{FF2B5EF4-FFF2-40B4-BE49-F238E27FC236}">
                <a16:creationId xmlns:a16="http://schemas.microsoft.com/office/drawing/2014/main" id="{DE4055A4-8234-078C-84CA-48752F1614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80280" y="2249411"/>
            <a:ext cx="3249598" cy="711200"/>
          </a:xfrm>
        </p:spPr>
        <p:txBody>
          <a:bodyPr/>
          <a:lstStyle/>
          <a:p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Негативные установки</a:t>
            </a:r>
          </a:p>
        </p:txBody>
      </p:sp>
      <p:sp>
        <p:nvSpPr>
          <p:cNvPr id="13" name="Текст 12">
            <a:extLst>
              <a:ext uri="{FF2B5EF4-FFF2-40B4-BE49-F238E27FC236}">
                <a16:creationId xmlns:a16="http://schemas.microsoft.com/office/drawing/2014/main" id="{94C320F0-ED28-D6AE-1BF5-ED0303304108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251132" y="2249411"/>
            <a:ext cx="3249598" cy="711200"/>
          </a:xfrm>
        </p:spPr>
        <p:txBody>
          <a:bodyPr/>
          <a:lstStyle/>
          <a:p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Последствия </a:t>
            </a:r>
          </a:p>
        </p:txBody>
      </p:sp>
      <p:sp>
        <p:nvSpPr>
          <p:cNvPr id="15" name="Текст 14">
            <a:extLst>
              <a:ext uri="{FF2B5EF4-FFF2-40B4-BE49-F238E27FC236}">
                <a16:creationId xmlns:a16="http://schemas.microsoft.com/office/drawing/2014/main" id="{62F176A5-C6EB-8A25-7409-F34C8CB3BBFF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7921984" y="2249411"/>
            <a:ext cx="3248936" cy="711200"/>
          </a:xfrm>
        </p:spPr>
        <p:txBody>
          <a:bodyPr/>
          <a:lstStyle/>
          <a:p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Позитивные установки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B0D3843-164D-4046-CE50-5FA6052BF4BA}"/>
              </a:ext>
            </a:extLst>
          </p:cNvPr>
          <p:cNvSpPr txBox="1"/>
          <p:nvPr/>
        </p:nvSpPr>
        <p:spPr>
          <a:xfrm>
            <a:off x="580280" y="3466500"/>
            <a:ext cx="3249597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будешь слушаться, с тобой никто дружить не будет…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Горе ты моё!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Плакса-Вакса, нытик, пискля!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4EE9C85-C895-5E4D-8746-42441A25D52D}"/>
              </a:ext>
            </a:extLst>
          </p:cNvPr>
          <p:cNvSpPr txBox="1"/>
          <p:nvPr/>
        </p:nvSpPr>
        <p:spPr>
          <a:xfrm>
            <a:off x="3654123" y="3220279"/>
            <a:ext cx="4267201" cy="317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Замкнутость, отчуждённость, угодливость, безынициативность, подчиняемость.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Чувство вины, низкая самооценка, враждебное отношение к окружающим, отчуждение.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Сдерживание эмоций, внутренняя озлобленность, тревожность, глубокое переживание даже незначительных проблем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1C7C5F3-0F08-70F2-C91C-993FD22CD71E}"/>
              </a:ext>
            </a:extLst>
          </p:cNvPr>
          <p:cNvSpPr txBox="1"/>
          <p:nvPr/>
        </p:nvSpPr>
        <p:spPr>
          <a:xfrm>
            <a:off x="8028002" y="3589611"/>
            <a:ext cx="3689736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Будь собой, у каждого в жизни будут друзья!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Счастье ты моё, радость моя!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Поплачь, будет легче…</a:t>
            </a:r>
          </a:p>
        </p:txBody>
      </p:sp>
    </p:spTree>
    <p:extLst>
      <p:ext uri="{BB962C8B-B14F-4D97-AF65-F5344CB8AC3E}">
        <p14:creationId xmlns:p14="http://schemas.microsoft.com/office/powerpoint/2010/main" val="129432782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Minimalist Presentation">
      <a:dk1>
        <a:sysClr val="windowText" lastClr="000000"/>
      </a:dk1>
      <a:lt1>
        <a:sysClr val="window" lastClr="FFFFFF"/>
      </a:lt1>
      <a:dk2>
        <a:srgbClr val="ABABAB"/>
      </a:dk2>
      <a:lt2>
        <a:srgbClr val="F2F1EE"/>
      </a:lt2>
      <a:accent1>
        <a:srgbClr val="D8D2CD"/>
      </a:accent1>
      <a:accent2>
        <a:srgbClr val="C0C9C2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3">
      <a:majorFont>
        <a:latin typeface="Biome Light"/>
        <a:ea typeface=""/>
        <a:cs typeface=""/>
      </a:majorFont>
      <a:minorFont>
        <a:latin typeface="Biome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50840276_TF16411245_Win32" id="{D9D7E3F3-D6BF-47D8-81CC-DF52EA9D1F27}" vid="{FC9FDDB7-8750-4770-BCD6-FB78CEC33015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426e97fa315356fffbdcd9876fe988c2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14b8f0def80e6d70ce3def20c90759ae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Props1.xml><?xml version="1.0" encoding="utf-8"?>
<ds:datastoreItem xmlns:ds="http://schemas.openxmlformats.org/officeDocument/2006/customXml" ds:itemID="{53A10211-FBDE-44DA-8AD6-29E596B2975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A1B7BBB-8F46-4BA8-85EC-2ECC1D2E329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0976319-4513-485C-AD3A-E56C39927A38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в минималистичных цветах</Template>
  <TotalTime>134</TotalTime>
  <Words>184</Words>
  <Application>Microsoft Office PowerPoint</Application>
  <PresentationFormat>Широкоэкранный</PresentationFormat>
  <Paragraphs>35</Paragraphs>
  <Slides>4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Biome Light</vt:lpstr>
      <vt:lpstr>Calibri</vt:lpstr>
      <vt:lpstr>Times New Roman</vt:lpstr>
      <vt:lpstr>Тема Office</vt:lpstr>
      <vt:lpstr>Роль позитивных и негативных установок в развитии дошкольника</vt:lpstr>
      <vt:lpstr>Психологическая установка – это своего рода программа для мозга. Она подсказывает, как поступать в привычных ситуациях. </vt:lpstr>
      <vt:lpstr>Разновидности установок</vt:lpstr>
      <vt:lpstr>Влияние установок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Роль позитивных и негативных установок в развитии дошкольника</dc:title>
  <dc:creator>Тамара Брынцева</dc:creator>
  <cp:lastModifiedBy>Тамара Брынцева</cp:lastModifiedBy>
  <cp:revision>2</cp:revision>
  <dcterms:created xsi:type="dcterms:W3CDTF">2022-10-08T11:11:04Z</dcterms:created>
  <dcterms:modified xsi:type="dcterms:W3CDTF">2022-10-20T14:25:46Z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