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3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00FF"/>
    <a:srgbClr val="FF66FF"/>
    <a:srgbClr val="FFFF00"/>
    <a:srgbClr val="00FF00"/>
    <a:srgbClr val="FF3300"/>
    <a:srgbClr val="FF0000"/>
    <a:srgbClr val="A8FEFC"/>
    <a:srgbClr val="8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5" autoAdjust="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61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56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98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3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5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553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97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73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70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60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698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6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Администратор\Desktop\ф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796"/>
            <a:ext cx="9185682" cy="686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3347864" y="95245"/>
            <a:ext cx="5686321" cy="2589768"/>
          </a:xfrm>
          <a:prstGeom prst="cloudCallout">
            <a:avLst>
              <a:gd name="adj1" fmla="val -26918"/>
              <a:gd name="adj2" fmla="val 39574"/>
            </a:avLst>
          </a:prstGeom>
          <a:gradFill>
            <a:gsLst>
              <a:gs pos="30000">
                <a:srgbClr val="DFF9FB"/>
              </a:gs>
              <a:gs pos="0">
                <a:schemeClr val="bg1"/>
              </a:gs>
              <a:gs pos="60000">
                <a:srgbClr val="21D6E0"/>
              </a:gs>
              <a:gs pos="93000">
                <a:srgbClr val="0087E6"/>
              </a:gs>
              <a:gs pos="100000">
                <a:srgbClr val="66FFFF"/>
              </a:gs>
            </a:gsLst>
            <a:lin ang="2700000" scaled="0"/>
          </a:gradFill>
          <a:ln w="57150">
            <a:solidFill>
              <a:srgbClr val="66FFFF"/>
            </a:solidFill>
          </a:ln>
          <a:effectLst>
            <a:outerShdw blurRad="381000" dist="177800" dir="27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18" name="Picture 2" descr="D:\ПАПКА  D\Детский сад\КАРТИНКИ\мы и книги\63136665_5f8350820dd8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383" y="47144"/>
            <a:ext cx="4566789" cy="3025241"/>
          </a:xfrm>
          <a:prstGeom prst="rect">
            <a:avLst/>
          </a:prstGeom>
          <a:noFill/>
          <a:effectLst>
            <a:outerShdw blurRad="215900" dist="114300" dir="2700000" algn="tl" rotWithShape="0">
              <a:srgbClr val="007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3429000"/>
            <a:ext cx="6696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</a:p>
          <a:p>
            <a:pPr algn="ctr"/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 вежливость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0688"/>
            <a:ext cx="1551223" cy="155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</dc:creator>
  <cp:lastModifiedBy>Пользователь Windows</cp:lastModifiedBy>
  <cp:revision>42</cp:revision>
  <dcterms:created xsi:type="dcterms:W3CDTF">2011-11-13T12:24:00Z</dcterms:created>
  <dcterms:modified xsi:type="dcterms:W3CDTF">2023-06-25T13:56:00Z</dcterms:modified>
</cp:coreProperties>
</file>