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14"/>
  </p:notesMasterIdLst>
  <p:sldIdLst>
    <p:sldId id="271" r:id="rId2"/>
    <p:sldId id="268" r:id="rId3"/>
    <p:sldId id="258" r:id="rId4"/>
    <p:sldId id="273" r:id="rId5"/>
    <p:sldId id="278" r:id="rId6"/>
    <p:sldId id="275" r:id="rId7"/>
    <p:sldId id="276" r:id="rId8"/>
    <p:sldId id="277" r:id="rId9"/>
    <p:sldId id="279" r:id="rId10"/>
    <p:sldId id="280" r:id="rId11"/>
    <p:sldId id="281" r:id="rId12"/>
    <p:sldId id="282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>
        <p:scale>
          <a:sx n="78" d="100"/>
          <a:sy n="78" d="100"/>
        </p:scale>
        <p:origin x="-2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49FA78-2EEF-4ED4-A9BB-631F63CD1816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5B5E1-240C-4B36-AD91-F4F341695D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49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C5B5E1-240C-4B36-AD91-F4F341695DC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205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609600"/>
            <a:ext cx="6781800" cy="2438400"/>
          </a:xfrm>
        </p:spPr>
        <p:txBody>
          <a:bodyPr/>
          <a:lstStyle/>
          <a:p>
            <a:r>
              <a:rPr lang="ru-RU" altLang="ru-RU" sz="4800" dirty="0" smtClean="0">
                <a:solidFill>
                  <a:srgbClr val="002060"/>
                </a:solidFill>
                <a:latin typeface="Comic Sans MS" pitchFamily="66" charset="0"/>
              </a:rPr>
              <a:t>Правила </a:t>
            </a:r>
            <a:r>
              <a:rPr lang="ru-RU" altLang="ru-RU" sz="4800" dirty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altLang="ru-RU" sz="4800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altLang="ru-RU" sz="4800" dirty="0">
                <a:solidFill>
                  <a:srgbClr val="002060"/>
                </a:solidFill>
                <a:latin typeface="Comic Sans MS" pitchFamily="66" charset="0"/>
              </a:rPr>
              <a:t>здорового образа жизни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33800" y="4038600"/>
            <a:ext cx="44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>Подготовила: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Телешева </a:t>
            </a:r>
            <a:r>
              <a:rPr lang="ru-RU" dirty="0" smtClean="0">
                <a:solidFill>
                  <a:srgbClr val="002060"/>
                </a:solidFill>
              </a:rPr>
              <a:t>Г.Н. </a:t>
            </a:r>
            <a:endParaRPr lang="ru-RU" dirty="0" smtClean="0">
              <a:solidFill>
                <a:srgbClr val="002060"/>
              </a:solidFill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Воспитатель высшей </a:t>
            </a:r>
            <a:r>
              <a:rPr lang="ru-RU" dirty="0" err="1" smtClean="0">
                <a:solidFill>
                  <a:srgbClr val="002060"/>
                </a:solidFill>
              </a:rPr>
              <a:t>кв.категории</a:t>
            </a:r>
            <a:endParaRPr lang="ru-RU" dirty="0" smtClean="0">
              <a:solidFill>
                <a:srgbClr val="002060"/>
              </a:solidFill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ГБДОУ д/с №19 СПб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58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216334"/>
            <a:ext cx="8559946" cy="6410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1143000" y="642938"/>
            <a:ext cx="8001000" cy="84315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alt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         </a:t>
            </a:r>
          </a:p>
          <a:p>
            <a:pPr algn="ctr">
              <a:buNone/>
            </a:pPr>
            <a:endParaRPr lang="ru-RU" altLang="ru-RU" sz="32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>
              <a:buNone/>
            </a:pPr>
            <a:endParaRPr lang="ru-RU" altLang="ru-RU" sz="32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altLang="ru-RU" sz="32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alt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         </a:t>
            </a:r>
            <a:r>
              <a:rPr lang="ru-RU" alt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Почаще </a:t>
            </a:r>
            <a:r>
              <a:rPr lang="ru-RU" altLang="ru-RU" sz="3600" b="1" dirty="0">
                <a:solidFill>
                  <a:srgbClr val="FF0000"/>
                </a:solidFill>
                <a:latin typeface="Comic Sans MS" pitchFamily="66" charset="0"/>
              </a:rPr>
              <a:t>гуляй </a:t>
            </a:r>
            <a:r>
              <a:rPr lang="ru-RU" alt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в </a:t>
            </a:r>
            <a:r>
              <a:rPr lang="ru-RU" altLang="ru-RU" sz="3600" b="1" dirty="0">
                <a:solidFill>
                  <a:srgbClr val="FF0000"/>
                </a:solidFill>
                <a:latin typeface="Comic Sans MS" pitchFamily="66" charset="0"/>
              </a:rPr>
              <a:t>парке, </a:t>
            </a:r>
          </a:p>
          <a:p>
            <a:pPr algn="ctr">
              <a:buNone/>
            </a:pPr>
            <a:r>
              <a:rPr lang="ru-RU" alt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         на </a:t>
            </a:r>
            <a:r>
              <a:rPr lang="ru-RU" altLang="ru-RU" sz="3600" b="1" dirty="0">
                <a:solidFill>
                  <a:srgbClr val="FF0000"/>
                </a:solidFill>
                <a:latin typeface="Comic Sans MS" pitchFamily="66" charset="0"/>
              </a:rPr>
              <a:t>свежем </a:t>
            </a:r>
            <a:r>
              <a:rPr lang="ru-RU" alt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воздухе,       подальше </a:t>
            </a:r>
            <a:endParaRPr lang="ru-RU" altLang="ru-RU" sz="3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alt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    от </a:t>
            </a:r>
            <a:r>
              <a:rPr lang="ru-RU" altLang="ru-RU" sz="3600" b="1" dirty="0">
                <a:solidFill>
                  <a:srgbClr val="FF0000"/>
                </a:solidFill>
                <a:latin typeface="Comic Sans MS" pitchFamily="66" charset="0"/>
              </a:rPr>
              <a:t>автомобилей </a:t>
            </a:r>
            <a:endParaRPr lang="ru-RU" altLang="ru-RU" sz="36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alt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и других загрязнителей </a:t>
            </a:r>
          </a:p>
          <a:p>
            <a:pPr algn="ctr">
              <a:buNone/>
            </a:pPr>
            <a:r>
              <a:rPr lang="ru-RU" alt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воздуха</a:t>
            </a:r>
            <a:r>
              <a:rPr lang="ru-RU" altLang="ru-RU" sz="3600" b="1" dirty="0">
                <a:solidFill>
                  <a:srgbClr val="FF0000"/>
                </a:solidFill>
                <a:latin typeface="Comic Sans MS" pitchFamily="66" charset="0"/>
              </a:rPr>
              <a:t>.</a:t>
            </a:r>
          </a:p>
          <a:p>
            <a:pPr algn="r" eaLnBrk="1" hangingPunct="1">
              <a:buFontTx/>
              <a:buNone/>
            </a:pPr>
            <a:endParaRPr lang="ru-RU" altLang="ru-RU" sz="32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r" eaLnBrk="1" hangingPunct="1">
              <a:buFontTx/>
              <a:buNone/>
            </a:pPr>
            <a:endParaRPr lang="ru-RU" altLang="ru-RU" sz="32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r" eaLnBrk="1" hangingPunct="1">
              <a:buFontTx/>
              <a:buNone/>
            </a:pPr>
            <a:endParaRPr lang="ru-RU" altLang="ru-RU" sz="32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endParaRPr lang="ru-RU" alt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8" name="Рисунок 7" descr="607815457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241" y="196522"/>
            <a:ext cx="3071813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4669393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25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2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125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75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25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125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25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125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8" descr="http://26ds.ru/photo/fotoall/mus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169" y="2971800"/>
            <a:ext cx="4785865" cy="37935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714375" y="642938"/>
            <a:ext cx="7772400" cy="2786062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Старайся чаще слушать любимую весёлую музыку -</a:t>
            </a:r>
            <a:endParaRPr lang="ru-RU" altLang="ru-RU" sz="32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38" y="1928813"/>
            <a:ext cx="8001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это лучшее лекарство </a:t>
            </a: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от плохого настроения!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38570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1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 advAuto="0"/>
      <p:bldP spid="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714375" y="1357313"/>
            <a:ext cx="7772400" cy="1384300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Ведь на добро отвечают добром. Оно обязательно к вам   вернется в виде хорошего самочувствия и настроения.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267" name="Прямоугольник 5"/>
          <p:cNvSpPr>
            <a:spLocks noChangeArrowheads="1"/>
          </p:cNvSpPr>
          <p:nvPr/>
        </p:nvSpPr>
        <p:spPr bwMode="auto">
          <a:xfrm>
            <a:off x="2928938" y="714375"/>
            <a:ext cx="37814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 dirty="0">
                <a:solidFill>
                  <a:srgbClr val="FF0000"/>
                </a:solidFill>
                <a:latin typeface="Comic Sans MS" pitchFamily="66" charset="0"/>
              </a:rPr>
              <a:t>Творите добро!</a:t>
            </a:r>
            <a:r>
              <a:rPr lang="ru-RU" altLang="ru-RU" sz="36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11268" name="Picture 6" descr="http://ksksks.kz/wp-content/uploads/2014/06/dary-dob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580" y="2971800"/>
            <a:ext cx="4257783" cy="3594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0612809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Detka\Мои документы\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1000" y="304800"/>
            <a:ext cx="8153400" cy="6115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Detka\Мои документы\3399523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3124" y="457200"/>
            <a:ext cx="8397586" cy="5911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7" descr="Картинки по запросу лето пла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145" y="3124200"/>
            <a:ext cx="5359545" cy="35622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Содержимое 7"/>
          <p:cNvSpPr>
            <a:spLocks noGrp="1"/>
          </p:cNvSpPr>
          <p:nvPr>
            <p:ph idx="4294967295"/>
          </p:nvPr>
        </p:nvSpPr>
        <p:spPr>
          <a:xfrm>
            <a:off x="857250" y="1000125"/>
            <a:ext cx="7600950" cy="262243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Старайся двигаться как можно больше.</a:t>
            </a:r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Занимайся  физической культурой, хотя</a:t>
            </a:r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бы 30 мин в день: совершай пешие</a:t>
            </a:r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прогулки зимой и больше плавай летом.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Содержимое 3"/>
          <p:cNvSpPr>
            <a:spLocks noGrp="1"/>
          </p:cNvSpPr>
          <p:nvPr>
            <p:ph type="title"/>
          </p:nvPr>
        </p:nvSpPr>
        <p:spPr>
          <a:xfrm>
            <a:off x="714375" y="285750"/>
            <a:ext cx="7772400" cy="704850"/>
          </a:xfrm>
        </p:spPr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Движение - жизнь!</a:t>
            </a:r>
            <a:endParaRPr lang="ru-RU" altLang="ru-RU" sz="36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473866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7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25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5"/>
          <p:cNvSpPr>
            <a:spLocks noChangeArrowheads="1"/>
          </p:cNvSpPr>
          <p:nvPr/>
        </p:nvSpPr>
        <p:spPr bwMode="auto">
          <a:xfrm>
            <a:off x="2268538" y="836613"/>
            <a:ext cx="49625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 dirty="0">
                <a:solidFill>
                  <a:srgbClr val="FF0000"/>
                </a:solidFill>
                <a:latin typeface="Comic Sans MS" pitchFamily="66" charset="0"/>
              </a:rPr>
              <a:t>Занимайся спортом!</a:t>
            </a:r>
            <a:r>
              <a:rPr lang="ru-RU" altLang="ru-RU" sz="36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18435" name="Picture 2" descr="http://www.sportobzor.ru/uploads/images/1403367411_sport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74850" y="2209800"/>
            <a:ext cx="5903368" cy="39163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2903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14375" y="642938"/>
            <a:ext cx="777240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buFontTx/>
              <a:buNone/>
            </a:pPr>
            <a:r>
              <a:rPr lang="ru-RU" alt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Соблюдай режим дня!</a:t>
            </a:r>
            <a:endParaRPr lang="ru-RU" altLang="ru-RU" sz="36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8750" y="1447800"/>
            <a:ext cx="8213725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Ложись и вставай в одно и то же время. Это самый простой совет выглядеть красивым, здоровым и отдохнувшим. </a:t>
            </a:r>
          </a:p>
        </p:txBody>
      </p:sp>
      <p:pic>
        <p:nvPicPr>
          <p:cNvPr id="6" name="Рисунок 5" descr="7f1f5f717d0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8531" y="3657600"/>
            <a:ext cx="3115877" cy="303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468116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Картинки по запросу с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924" y="1828800"/>
            <a:ext cx="4097690" cy="4114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85813" y="500063"/>
            <a:ext cx="7772400" cy="13496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buFontTx/>
              <a:buNone/>
            </a:pPr>
            <a:r>
              <a:rPr lang="ru-RU" alt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Нормальный сон для человека – </a:t>
            </a:r>
          </a:p>
          <a:p>
            <a:pPr algn="ctr" eaLnBrk="1" hangingPunct="1">
              <a:buFontTx/>
              <a:buNone/>
            </a:pPr>
            <a:r>
              <a:rPr lang="ru-RU" alt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7-8 часов.</a:t>
            </a:r>
            <a:r>
              <a:rPr lang="ru-RU" altLang="ru-RU" sz="36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625" y="1714500"/>
            <a:ext cx="52959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 eaLnBrk="1" hangingPunct="1"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Если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ты спишь меньше, возникает хроническая усталость, которая приводит к снижению настроения и работоспособности. </a:t>
            </a:r>
          </a:p>
        </p:txBody>
      </p:sp>
    </p:spTree>
    <p:extLst>
      <p:ext uri="{BB962C8B-B14F-4D97-AF65-F5344CB8AC3E}">
        <p14:creationId xmlns:p14="http://schemas.microsoft.com/office/powerpoint/2010/main" val="2953420004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714375" y="642938"/>
            <a:ext cx="7772400" cy="1019175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Закаливай свой организм</a:t>
            </a:r>
            <a:r>
              <a:rPr lang="ru-RU" altLang="ru-RU" sz="36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88" y="2071688"/>
            <a:ext cx="51435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Лучше всего помогает контрастный душ – теплая и прохладная водичка.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Это не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только полезно, </a:t>
            </a:r>
          </a:p>
          <a:p>
            <a:pPr algn="ctr" eaLnBrk="1" hangingPunct="1"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но и помогает проснуться.</a:t>
            </a:r>
          </a:p>
        </p:txBody>
      </p:sp>
      <p:pic>
        <p:nvPicPr>
          <p:cNvPr id="8" name="Рисунок 7" descr="860ea5f4ce4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3786" y="1524000"/>
            <a:ext cx="2808077" cy="4695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35965816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285750" y="1143000"/>
            <a:ext cx="8215313" cy="485775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Ешь больше овощей, 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фруктов, орехов, 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зерновые каши, 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кисломолочные продукты. </a:t>
            </a:r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Чистая вода - источник здоровья! Старайся  пить чистую воду, зелёный чай и другие натуральные напитки. </a:t>
            </a:r>
            <a:endParaRPr lang="ru-RU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057400" y="381000"/>
            <a:ext cx="571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 dirty="0">
                <a:solidFill>
                  <a:srgbClr val="FF0000"/>
                </a:solidFill>
                <a:latin typeface="Comic Sans MS" pitchFamily="66" charset="0"/>
              </a:rPr>
              <a:t>Ты  то, что ты ешь...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052985"/>
            <a:ext cx="2819400" cy="2083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2132539"/>
            <a:ext cx="2484120" cy="16554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32192689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12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7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12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25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25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12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123</TotalTime>
  <Words>217</Words>
  <Application>Microsoft Office PowerPoint</Application>
  <PresentationFormat>Экран (4:3)</PresentationFormat>
  <Paragraphs>44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Правила  здорового образа жизни</vt:lpstr>
      <vt:lpstr>Презентация PowerPoint</vt:lpstr>
      <vt:lpstr>Презентация PowerPoint</vt:lpstr>
      <vt:lpstr>Движение - жизнь!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Жирновская СОШ</dc:title>
  <cp:lastModifiedBy>RePack by Diakov</cp:lastModifiedBy>
  <cp:revision>18</cp:revision>
  <dcterms:modified xsi:type="dcterms:W3CDTF">2020-01-16T14:40:48Z</dcterms:modified>
</cp:coreProperties>
</file>