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19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ед Мороз\1-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404664"/>
            <a:ext cx="8964488" cy="5624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«Добавь словечко»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Снег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Мороз. В лучах зари раскраснелись …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дети в масках. Каждый рад, мы начинаем …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 Новый год зажег огни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12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 пробьют они  …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Игрушки на иголках, украсит дом наш …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Заглянуло к нам в оконце. Утром, что? Конечно …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Снег с утра укрыл полянки, доставайте дети …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Хвост пушистый у лисы, служит он не для красы, заметает снегом след, в этом весь его …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с иголками на коже, знают все, конечно …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Яркий красный огонек по деревьям прыг да скок.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важней всего Егорке, прокатится в санках с …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подарки Вам принес в праздник к елке …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Елка к нам пришла с опушки, нарядим ее в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0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Деда Мороза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ед Мороз\4c779109ad08a3cd8b745ebe49ffa2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616" y="0"/>
            <a:ext cx="7682768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7504" y="0"/>
            <a:ext cx="9036496" cy="7205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Лепим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снеговика, вместо глаз – угли, вопрос – из чего же сделать нос? …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Вот летят к кормушке птички – развеселые …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Новый год уж тут как тут, а они под елкой ждут  …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Водят дети в Новый год вокруг елки …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в лесу зубами щелк? Угадали это …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зимой наоборот, превратились лужи в …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Зайцы спят, уложим мишку, малышам прочтем мы …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сосет в берлоге лапу? В шубе толстый, косолапый? Любит зиму похрапеть, угадали кто? …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стекле закрыл обзор морозный ледяной узор  …  (иней)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Свет пробился из-за тучек. Появился солнца …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ладонях как пушинки тают, падают …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Через речку Дед Мороз в ночь одну построил … (мост)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Огни взлетают, рвутся вверх, грохочет в небе … (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феерверк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Расскажи-ка мне дружок, что зимой скрипит ….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нашем парке детский смех, белка что грызет …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235585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ед Мороз\77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8652" y="0"/>
            <a:ext cx="9242652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7504" y="0"/>
            <a:ext cx="9036496" cy="7007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Загадки.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Двенадцать братьев друг за другом ходят,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Друг друга не обходят.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На первую ступеньку встал парень молодой,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К двенадцатой ступеньки пришел старик седой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endParaRPr 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endParaRPr 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это будет? Хлопушки. Конфеты.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Сосульки. Шары золотистого цвета.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Подарки. Мерцанье цветных огоньков.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Звезды. Снежинки. Гирлянды флажков.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Пляски и песни. Смех без умолка.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это будет, по-вашему?   -  …  (Елка)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Ну и платье! Сплошь иголки.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Его вечно носят      … (елки)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ед Мороз\christmas-santa-claus-new-75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67544" y="0"/>
            <a:ext cx="8676456" cy="6511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Загадки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брата Января идет очередь моя. Помогают мне два друга: снежная метель да вьюга. (Февраль).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Рассыпала Лукерья Серебряные перья, закружила, замела, стала улица бела. (Метель).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Белый дед – белее нет. Старый, горбатый, лежит возле хаты. Лежит он всю зиму — никто не поднимет. Когда весна придет – он тут же сам уйдет. (Сугроб).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Бел как мел, с неба прилетел. Всю зиму пролежал, а весною в землю убежал. (Снег).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Зима на крыши серые бросает семена. Растит морковки белые под крышами она. (Сосульки).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Жил я посреди двора, где играла детвора, но от солнечных лучей превратился я в ручей. (Снеговик).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Ветви белой краской разукрашу, брошу серебро на крышу вашу. Теплые придут весной ветра и меня прогонят со двора. (Зима).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дворе лежит горой, а в избе становиться водой. (Сугроб).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572</Words>
  <Application>Microsoft Office PowerPoint</Application>
  <PresentationFormat>Экран (4:3)</PresentationFormat>
  <Paragraphs>54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9</cp:revision>
  <dcterms:created xsi:type="dcterms:W3CDTF">2018-12-08T10:54:49Z</dcterms:created>
  <dcterms:modified xsi:type="dcterms:W3CDTF">2023-06-27T12:20:30Z</dcterms:modified>
</cp:coreProperties>
</file>